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83" r:id="rId5"/>
  </p:sldMasterIdLst>
  <p:notesMasterIdLst>
    <p:notesMasterId r:id="rId24"/>
  </p:notesMasterIdLst>
  <p:sldIdLst>
    <p:sldId id="263" r:id="rId6"/>
    <p:sldId id="282" r:id="rId7"/>
    <p:sldId id="994" r:id="rId8"/>
    <p:sldId id="997" r:id="rId9"/>
    <p:sldId id="995" r:id="rId10"/>
    <p:sldId id="989" r:id="rId11"/>
    <p:sldId id="988" r:id="rId12"/>
    <p:sldId id="998" r:id="rId13"/>
    <p:sldId id="996" r:id="rId14"/>
    <p:sldId id="265" r:id="rId15"/>
    <p:sldId id="267" r:id="rId16"/>
    <p:sldId id="268" r:id="rId17"/>
    <p:sldId id="266" r:id="rId18"/>
    <p:sldId id="983" r:id="rId19"/>
    <p:sldId id="984" r:id="rId20"/>
    <p:sldId id="992" r:id="rId21"/>
    <p:sldId id="987" r:id="rId22"/>
    <p:sldId id="98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1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rren Tinai" userId="f1582373-a835-4bda-bfc0-6c3f79eca011" providerId="ADAL" clId="{3C9FBFE8-A788-4F6C-94F9-BB93CB0B864D}"/>
    <pc:docChg chg="custSel modSld">
      <pc:chgData name="Darren Tinai" userId="f1582373-a835-4bda-bfc0-6c3f79eca011" providerId="ADAL" clId="{3C9FBFE8-A788-4F6C-94F9-BB93CB0B864D}" dt="2022-05-16T23:05:15.433" v="8" actId="1076"/>
      <pc:docMkLst>
        <pc:docMk/>
      </pc:docMkLst>
      <pc:sldChg chg="addSp delSp modSp mod">
        <pc:chgData name="Darren Tinai" userId="f1582373-a835-4bda-bfc0-6c3f79eca011" providerId="ADAL" clId="{3C9FBFE8-A788-4F6C-94F9-BB93CB0B864D}" dt="2022-05-16T23:05:15.433" v="8" actId="1076"/>
        <pc:sldMkLst>
          <pc:docMk/>
          <pc:sldMk cId="1477636934" sldId="997"/>
        </pc:sldMkLst>
        <pc:picChg chg="add mod">
          <ac:chgData name="Darren Tinai" userId="f1582373-a835-4bda-bfc0-6c3f79eca011" providerId="ADAL" clId="{3C9FBFE8-A788-4F6C-94F9-BB93CB0B864D}" dt="2022-05-16T23:05:15.433" v="8" actId="1076"/>
          <ac:picMkLst>
            <pc:docMk/>
            <pc:sldMk cId="1477636934" sldId="997"/>
            <ac:picMk id="5" creationId="{7AA4485A-06FA-279C-0522-2679FC508650}"/>
          </ac:picMkLst>
        </pc:picChg>
        <pc:picChg chg="del">
          <ac:chgData name="Darren Tinai" userId="f1582373-a835-4bda-bfc0-6c3f79eca011" providerId="ADAL" clId="{3C9FBFE8-A788-4F6C-94F9-BB93CB0B864D}" dt="2022-05-16T23:04:52.032" v="0" actId="478"/>
          <ac:picMkLst>
            <pc:docMk/>
            <pc:sldMk cId="1477636934" sldId="997"/>
            <ac:picMk id="18" creationId="{064A3074-0023-4288-9AFA-A3627F8B28AD}"/>
          </ac:picMkLst>
        </pc:picChg>
      </pc:sldChg>
    </pc:docChg>
  </pc:docChgLst>
  <pc:docChgLst>
    <pc:chgData name="Darren Tinai" userId="f1582373-a835-4bda-bfc0-6c3f79eca011" providerId="ADAL" clId="{53609D1D-6A9F-4108-B315-65E2C5C03ADA}"/>
    <pc:docChg chg="undo custSel addSld delSld modSld sldOrd">
      <pc:chgData name="Darren Tinai" userId="f1582373-a835-4bda-bfc0-6c3f79eca011" providerId="ADAL" clId="{53609D1D-6A9F-4108-B315-65E2C5C03ADA}" dt="2021-06-23T04:04:40.954" v="3031" actId="20577"/>
      <pc:docMkLst>
        <pc:docMk/>
      </pc:docMkLst>
      <pc:sldChg chg="del ord setBg">
        <pc:chgData name="Darren Tinai" userId="f1582373-a835-4bda-bfc0-6c3f79eca011" providerId="ADAL" clId="{53609D1D-6A9F-4108-B315-65E2C5C03ADA}" dt="2021-06-21T11:01:46.754" v="1404" actId="47"/>
        <pc:sldMkLst>
          <pc:docMk/>
          <pc:sldMk cId="3394346267" sldId="264"/>
        </pc:sldMkLst>
      </pc:sldChg>
      <pc:sldChg chg="addSp delSp modSp mod ord setBg">
        <pc:chgData name="Darren Tinai" userId="f1582373-a835-4bda-bfc0-6c3f79eca011" providerId="ADAL" clId="{53609D1D-6A9F-4108-B315-65E2C5C03ADA}" dt="2021-06-21T11:05:04.843" v="1427" actId="207"/>
        <pc:sldMkLst>
          <pc:docMk/>
          <pc:sldMk cId="55568751" sldId="265"/>
        </pc:sldMkLst>
        <pc:spChg chg="mod">
          <ac:chgData name="Darren Tinai" userId="f1582373-a835-4bda-bfc0-6c3f79eca011" providerId="ADAL" clId="{53609D1D-6A9F-4108-B315-65E2C5C03ADA}" dt="2021-06-21T11:05:04.843" v="1427" actId="207"/>
          <ac:spMkLst>
            <pc:docMk/>
            <pc:sldMk cId="55568751" sldId="265"/>
            <ac:spMk id="2" creationId="{E822E24E-43ED-42D7-BCC0-58E98DE509EF}"/>
          </ac:spMkLst>
        </pc:spChg>
        <pc:spChg chg="add del mod">
          <ac:chgData name="Darren Tinai" userId="f1582373-a835-4bda-bfc0-6c3f79eca011" providerId="ADAL" clId="{53609D1D-6A9F-4108-B315-65E2C5C03ADA}" dt="2021-06-21T10:47:47.126" v="1271" actId="478"/>
          <ac:spMkLst>
            <pc:docMk/>
            <pc:sldMk cId="55568751" sldId="265"/>
            <ac:spMk id="4" creationId="{9FF115EA-4FF3-4E26-B0AA-1A8AA5F2687B}"/>
          </ac:spMkLst>
        </pc:spChg>
        <pc:picChg chg="del">
          <ac:chgData name="Darren Tinai" userId="f1582373-a835-4bda-bfc0-6c3f79eca011" providerId="ADAL" clId="{53609D1D-6A9F-4108-B315-65E2C5C03ADA}" dt="2021-06-21T10:47:44.287" v="1270" actId="478"/>
          <ac:picMkLst>
            <pc:docMk/>
            <pc:sldMk cId="55568751" sldId="265"/>
            <ac:picMk id="11" creationId="{97AD80B8-24EB-4EFD-ACFF-F9908AA16CA0}"/>
          </ac:picMkLst>
        </pc:picChg>
      </pc:sldChg>
      <pc:sldChg chg="modSp mod ord setBg">
        <pc:chgData name="Darren Tinai" userId="f1582373-a835-4bda-bfc0-6c3f79eca011" providerId="ADAL" clId="{53609D1D-6A9F-4108-B315-65E2C5C03ADA}" dt="2021-06-23T03:52:36.526" v="2941" actId="20577"/>
        <pc:sldMkLst>
          <pc:docMk/>
          <pc:sldMk cId="2357594393" sldId="266"/>
        </pc:sldMkLst>
        <pc:spChg chg="mod">
          <ac:chgData name="Darren Tinai" userId="f1582373-a835-4bda-bfc0-6c3f79eca011" providerId="ADAL" clId="{53609D1D-6A9F-4108-B315-65E2C5C03ADA}" dt="2021-06-23T03:52:36.526" v="2941" actId="20577"/>
          <ac:spMkLst>
            <pc:docMk/>
            <pc:sldMk cId="2357594393" sldId="266"/>
            <ac:spMk id="2" creationId="{D0B745D5-57D9-4530-9353-F222B71C46CF}"/>
          </ac:spMkLst>
        </pc:spChg>
        <pc:spChg chg="mod">
          <ac:chgData name="Darren Tinai" userId="f1582373-a835-4bda-bfc0-6c3f79eca011" providerId="ADAL" clId="{53609D1D-6A9F-4108-B315-65E2C5C03ADA}" dt="2021-06-21T11:02:51.108" v="1419" actId="20577"/>
          <ac:spMkLst>
            <pc:docMk/>
            <pc:sldMk cId="2357594393" sldId="266"/>
            <ac:spMk id="4" creationId="{BCBE77D7-314F-495B-ACEB-C18725351EBF}"/>
          </ac:spMkLst>
        </pc:spChg>
        <pc:picChg chg="mod">
          <ac:chgData name="Darren Tinai" userId="f1582373-a835-4bda-bfc0-6c3f79eca011" providerId="ADAL" clId="{53609D1D-6A9F-4108-B315-65E2C5C03ADA}" dt="2021-06-21T23:30:29.727" v="2554" actId="1076"/>
          <ac:picMkLst>
            <pc:docMk/>
            <pc:sldMk cId="2357594393" sldId="266"/>
            <ac:picMk id="3" creationId="{71FE2F38-0244-4E6E-A207-6BF2BFD4571D}"/>
          </ac:picMkLst>
        </pc:picChg>
      </pc:sldChg>
      <pc:sldChg chg="modSp mod ord setBg">
        <pc:chgData name="Darren Tinai" userId="f1582373-a835-4bda-bfc0-6c3f79eca011" providerId="ADAL" clId="{53609D1D-6A9F-4108-B315-65E2C5C03ADA}" dt="2021-06-21T11:15:28.039" v="1508"/>
        <pc:sldMkLst>
          <pc:docMk/>
          <pc:sldMk cId="1364715037" sldId="267"/>
        </pc:sldMkLst>
        <pc:spChg chg="mod">
          <ac:chgData name="Darren Tinai" userId="f1582373-a835-4bda-bfc0-6c3f79eca011" providerId="ADAL" clId="{53609D1D-6A9F-4108-B315-65E2C5C03ADA}" dt="2021-06-21T10:51:32.337" v="1325" actId="6549"/>
          <ac:spMkLst>
            <pc:docMk/>
            <pc:sldMk cId="1364715037" sldId="267"/>
            <ac:spMk id="2" creationId="{0E0C64B6-C450-45AA-AFE5-7096F10EFB0C}"/>
          </ac:spMkLst>
        </pc:spChg>
        <pc:spChg chg="mod">
          <ac:chgData name="Darren Tinai" userId="f1582373-a835-4bda-bfc0-6c3f79eca011" providerId="ADAL" clId="{53609D1D-6A9F-4108-B315-65E2C5C03ADA}" dt="2021-06-21T10:46:34.163" v="1266" actId="20577"/>
          <ac:spMkLst>
            <pc:docMk/>
            <pc:sldMk cId="1364715037" sldId="267"/>
            <ac:spMk id="4" creationId="{8C446ED0-FC6C-4870-AE6E-D828A9BFBC03}"/>
          </ac:spMkLst>
        </pc:spChg>
      </pc:sldChg>
      <pc:sldChg chg="modSp mod ord setBg">
        <pc:chgData name="Darren Tinai" userId="f1582373-a835-4bda-bfc0-6c3f79eca011" providerId="ADAL" clId="{53609D1D-6A9F-4108-B315-65E2C5C03ADA}" dt="2021-06-21T11:15:28.039" v="1508"/>
        <pc:sldMkLst>
          <pc:docMk/>
          <pc:sldMk cId="3051305797" sldId="268"/>
        </pc:sldMkLst>
        <pc:spChg chg="mod">
          <ac:chgData name="Darren Tinai" userId="f1582373-a835-4bda-bfc0-6c3f79eca011" providerId="ADAL" clId="{53609D1D-6A9F-4108-B315-65E2C5C03ADA}" dt="2021-06-21T10:53:12.834" v="1330" actId="20577"/>
          <ac:spMkLst>
            <pc:docMk/>
            <pc:sldMk cId="3051305797" sldId="268"/>
            <ac:spMk id="2" creationId="{3A4CA5E0-E2F5-4B71-A69E-407A24F475DC}"/>
          </ac:spMkLst>
        </pc:spChg>
        <pc:spChg chg="mod">
          <ac:chgData name="Darren Tinai" userId="f1582373-a835-4bda-bfc0-6c3f79eca011" providerId="ADAL" clId="{53609D1D-6A9F-4108-B315-65E2C5C03ADA}" dt="2021-06-21T10:50:02.875" v="1318" actId="207"/>
          <ac:spMkLst>
            <pc:docMk/>
            <pc:sldMk cId="3051305797" sldId="268"/>
            <ac:spMk id="4" creationId="{61B9A7AF-8E72-49F4-87D3-A4388D30300C}"/>
          </ac:spMkLst>
        </pc:spChg>
        <pc:picChg chg="mod">
          <ac:chgData name="Darren Tinai" userId="f1582373-a835-4bda-bfc0-6c3f79eca011" providerId="ADAL" clId="{53609D1D-6A9F-4108-B315-65E2C5C03ADA}" dt="2021-06-21T10:51:14.113" v="1323" actId="1076"/>
          <ac:picMkLst>
            <pc:docMk/>
            <pc:sldMk cId="3051305797" sldId="268"/>
            <ac:picMk id="3" creationId="{BC99EEB1-26ED-4B42-812A-D2C9FA45D445}"/>
          </ac:picMkLst>
        </pc:picChg>
      </pc:sldChg>
      <pc:sldChg chg="del ord">
        <pc:chgData name="Darren Tinai" userId="f1582373-a835-4bda-bfc0-6c3f79eca011" providerId="ADAL" clId="{53609D1D-6A9F-4108-B315-65E2C5C03ADA}" dt="2021-06-21T23:21:59.928" v="2551" actId="47"/>
        <pc:sldMkLst>
          <pc:docMk/>
          <pc:sldMk cId="1839122874" sldId="278"/>
        </pc:sldMkLst>
      </pc:sldChg>
      <pc:sldChg chg="addSp delSp modSp mod setBg">
        <pc:chgData name="Darren Tinai" userId="f1582373-a835-4bda-bfc0-6c3f79eca011" providerId="ADAL" clId="{53609D1D-6A9F-4108-B315-65E2C5C03ADA}" dt="2021-06-21T05:20:21.923" v="665" actId="20577"/>
        <pc:sldMkLst>
          <pc:docMk/>
          <pc:sldMk cId="3881213333" sldId="282"/>
        </pc:sldMkLst>
        <pc:spChg chg="mod">
          <ac:chgData name="Darren Tinai" userId="f1582373-a835-4bda-bfc0-6c3f79eca011" providerId="ADAL" clId="{53609D1D-6A9F-4108-B315-65E2C5C03ADA}" dt="2021-06-21T05:19:27.809" v="623" actId="207"/>
          <ac:spMkLst>
            <pc:docMk/>
            <pc:sldMk cId="3881213333" sldId="282"/>
            <ac:spMk id="3" creationId="{C111CB45-8DF3-4BEE-9DF7-4DFB84CE4242}"/>
          </ac:spMkLst>
        </pc:spChg>
        <pc:spChg chg="add del mod">
          <ac:chgData name="Darren Tinai" userId="f1582373-a835-4bda-bfc0-6c3f79eca011" providerId="ADAL" clId="{53609D1D-6A9F-4108-B315-65E2C5C03ADA}" dt="2021-06-16T01:25:22.290" v="22" actId="478"/>
          <ac:spMkLst>
            <pc:docMk/>
            <pc:sldMk cId="3881213333" sldId="282"/>
            <ac:spMk id="5" creationId="{E7649F97-F665-4217-A05C-5B44F3F3F3D3}"/>
          </ac:spMkLst>
        </pc:spChg>
        <pc:spChg chg="del">
          <ac:chgData name="Darren Tinai" userId="f1582373-a835-4bda-bfc0-6c3f79eca011" providerId="ADAL" clId="{53609D1D-6A9F-4108-B315-65E2C5C03ADA}" dt="2021-06-16T01:25:16.909" v="21" actId="478"/>
          <ac:spMkLst>
            <pc:docMk/>
            <pc:sldMk cId="3881213333" sldId="282"/>
            <ac:spMk id="9" creationId="{1AF34EC2-FF08-48F4-B213-3903E5A72B70}"/>
          </ac:spMkLst>
        </pc:spChg>
        <pc:spChg chg="add mod">
          <ac:chgData name="Darren Tinai" userId="f1582373-a835-4bda-bfc0-6c3f79eca011" providerId="ADAL" clId="{53609D1D-6A9F-4108-B315-65E2C5C03ADA}" dt="2021-06-21T05:20:21.923" v="665" actId="20577"/>
          <ac:spMkLst>
            <pc:docMk/>
            <pc:sldMk cId="3881213333" sldId="282"/>
            <ac:spMk id="10" creationId="{E1A07267-0311-4873-A717-9E4E3D25A18E}"/>
          </ac:spMkLst>
        </pc:spChg>
        <pc:picChg chg="del">
          <ac:chgData name="Darren Tinai" userId="f1582373-a835-4bda-bfc0-6c3f79eca011" providerId="ADAL" clId="{53609D1D-6A9F-4108-B315-65E2C5C03ADA}" dt="2021-06-16T01:25:06.953" v="17" actId="478"/>
          <ac:picMkLst>
            <pc:docMk/>
            <pc:sldMk cId="3881213333" sldId="282"/>
            <ac:picMk id="2" creationId="{4B0D9681-59DA-4511-B79A-0F067E549C5F}"/>
          </ac:picMkLst>
        </pc:picChg>
        <pc:picChg chg="add del mod ord">
          <ac:chgData name="Darren Tinai" userId="f1582373-a835-4bda-bfc0-6c3f79eca011" providerId="ADAL" clId="{53609D1D-6A9F-4108-B315-65E2C5C03ADA}" dt="2021-06-21T05:18:34.219" v="613" actId="478"/>
          <ac:picMkLst>
            <pc:docMk/>
            <pc:sldMk cId="3881213333" sldId="282"/>
            <ac:picMk id="11" creationId="{6D60221E-B17E-437F-8492-9E0BCCC49119}"/>
          </ac:picMkLst>
        </pc:picChg>
        <pc:picChg chg="add del mod">
          <ac:chgData name="Darren Tinai" userId="f1582373-a835-4bda-bfc0-6c3f79eca011" providerId="ADAL" clId="{53609D1D-6A9F-4108-B315-65E2C5C03ADA}" dt="2021-06-21T05:06:57.686" v="344" actId="478"/>
          <ac:picMkLst>
            <pc:docMk/>
            <pc:sldMk cId="3881213333" sldId="282"/>
            <ac:picMk id="2050" creationId="{3713C511-F5C3-4AF9-84EF-BD2DB084214A}"/>
          </ac:picMkLst>
        </pc:picChg>
      </pc:sldChg>
      <pc:sldChg chg="del">
        <pc:chgData name="Darren Tinai" userId="f1582373-a835-4bda-bfc0-6c3f79eca011" providerId="ADAL" clId="{53609D1D-6A9F-4108-B315-65E2C5C03ADA}" dt="2021-06-16T02:53:38.325" v="222" actId="47"/>
        <pc:sldMkLst>
          <pc:docMk/>
          <pc:sldMk cId="4110068543" sldId="902"/>
        </pc:sldMkLst>
      </pc:sldChg>
      <pc:sldChg chg="addSp modSp del mod">
        <pc:chgData name="Darren Tinai" userId="f1582373-a835-4bda-bfc0-6c3f79eca011" providerId="ADAL" clId="{53609D1D-6A9F-4108-B315-65E2C5C03ADA}" dt="2021-06-21T10:57:21.321" v="1342" actId="47"/>
        <pc:sldMkLst>
          <pc:docMk/>
          <pc:sldMk cId="748824537" sldId="981"/>
        </pc:sldMkLst>
        <pc:spChg chg="add mod">
          <ac:chgData name="Darren Tinai" userId="f1582373-a835-4bda-bfc0-6c3f79eca011" providerId="ADAL" clId="{53609D1D-6A9F-4108-B315-65E2C5C03ADA}" dt="2021-06-16T03:41:39.349" v="321" actId="20577"/>
          <ac:spMkLst>
            <pc:docMk/>
            <pc:sldMk cId="748824537" sldId="981"/>
            <ac:spMk id="2" creationId="{A46CB3AE-6C83-482A-B927-7070C01ABE3C}"/>
          </ac:spMkLst>
        </pc:spChg>
        <pc:spChg chg="mod">
          <ac:chgData name="Darren Tinai" userId="f1582373-a835-4bda-bfc0-6c3f79eca011" providerId="ADAL" clId="{53609D1D-6A9F-4108-B315-65E2C5C03ADA}" dt="2021-06-16T02:54:03.339" v="226"/>
          <ac:spMkLst>
            <pc:docMk/>
            <pc:sldMk cId="748824537" sldId="981"/>
            <ac:spMk id="8" creationId="{00000000-0000-0000-0000-000000000000}"/>
          </ac:spMkLst>
        </pc:spChg>
        <pc:spChg chg="mod">
          <ac:chgData name="Darren Tinai" userId="f1582373-a835-4bda-bfc0-6c3f79eca011" providerId="ADAL" clId="{53609D1D-6A9F-4108-B315-65E2C5C03ADA}" dt="2021-06-16T02:55:17.379" v="292" actId="1076"/>
          <ac:spMkLst>
            <pc:docMk/>
            <pc:sldMk cId="748824537" sldId="981"/>
            <ac:spMk id="52" creationId="{00000000-0000-0000-0000-000000000000}"/>
          </ac:spMkLst>
        </pc:spChg>
        <pc:grpChg chg="mod">
          <ac:chgData name="Darren Tinai" userId="f1582373-a835-4bda-bfc0-6c3f79eca011" providerId="ADAL" clId="{53609D1D-6A9F-4108-B315-65E2C5C03ADA}" dt="2021-06-16T02:54:02.467" v="225" actId="1076"/>
          <ac:grpSpMkLst>
            <pc:docMk/>
            <pc:sldMk cId="748824537" sldId="981"/>
            <ac:grpSpMk id="119" creationId="{00000000-0000-0000-0000-000000000000}"/>
          </ac:grpSpMkLst>
        </pc:grpChg>
      </pc:sldChg>
      <pc:sldChg chg="addSp delSp modSp mod ord setBg">
        <pc:chgData name="Darren Tinai" userId="f1582373-a835-4bda-bfc0-6c3f79eca011" providerId="ADAL" clId="{53609D1D-6A9F-4108-B315-65E2C5C03ADA}" dt="2021-06-23T02:01:06.931" v="2906" actId="1076"/>
        <pc:sldMkLst>
          <pc:docMk/>
          <pc:sldMk cId="3002607184" sldId="983"/>
        </pc:sldMkLst>
        <pc:spChg chg="mod">
          <ac:chgData name="Darren Tinai" userId="f1582373-a835-4bda-bfc0-6c3f79eca011" providerId="ADAL" clId="{53609D1D-6A9F-4108-B315-65E2C5C03ADA}" dt="2021-06-23T02:00:11.059" v="2902" actId="20577"/>
          <ac:spMkLst>
            <pc:docMk/>
            <pc:sldMk cId="3002607184" sldId="983"/>
            <ac:spMk id="2" creationId="{3A4CA5E0-E2F5-4B71-A69E-407A24F475DC}"/>
          </ac:spMkLst>
        </pc:spChg>
        <pc:spChg chg="mod">
          <ac:chgData name="Darren Tinai" userId="f1582373-a835-4bda-bfc0-6c3f79eca011" providerId="ADAL" clId="{53609D1D-6A9F-4108-B315-65E2C5C03ADA}" dt="2021-06-23T01:56:13.495" v="2721" actId="14100"/>
          <ac:spMkLst>
            <pc:docMk/>
            <pc:sldMk cId="3002607184" sldId="983"/>
            <ac:spMk id="4" creationId="{61B9A7AF-8E72-49F4-87D3-A4388D30300C}"/>
          </ac:spMkLst>
        </pc:spChg>
        <pc:picChg chg="del mod">
          <ac:chgData name="Darren Tinai" userId="f1582373-a835-4bda-bfc0-6c3f79eca011" providerId="ADAL" clId="{53609D1D-6A9F-4108-B315-65E2C5C03ADA}" dt="2021-06-23T02:00:55.051" v="2904" actId="478"/>
          <ac:picMkLst>
            <pc:docMk/>
            <pc:sldMk cId="3002607184" sldId="983"/>
            <ac:picMk id="3" creationId="{98497A90-C1D7-430B-84E8-32C51494474B}"/>
          </ac:picMkLst>
        </pc:picChg>
        <pc:picChg chg="add mod">
          <ac:chgData name="Darren Tinai" userId="f1582373-a835-4bda-bfc0-6c3f79eca011" providerId="ADAL" clId="{53609D1D-6A9F-4108-B315-65E2C5C03ADA}" dt="2021-06-23T02:01:06.931" v="2906" actId="1076"/>
          <ac:picMkLst>
            <pc:docMk/>
            <pc:sldMk cId="3002607184" sldId="983"/>
            <ac:picMk id="5" creationId="{6D8618E4-8FE9-4BE4-9E2F-D7829D481B70}"/>
          </ac:picMkLst>
        </pc:picChg>
      </pc:sldChg>
      <pc:sldChg chg="delSp modSp mod ord setBg">
        <pc:chgData name="Darren Tinai" userId="f1582373-a835-4bda-bfc0-6c3f79eca011" providerId="ADAL" clId="{53609D1D-6A9F-4108-B315-65E2C5C03ADA}" dt="2021-06-23T04:04:40.954" v="3031" actId="20577"/>
        <pc:sldMkLst>
          <pc:docMk/>
          <pc:sldMk cId="1768000031" sldId="984"/>
        </pc:sldMkLst>
        <pc:spChg chg="mod">
          <ac:chgData name="Darren Tinai" userId="f1582373-a835-4bda-bfc0-6c3f79eca011" providerId="ADAL" clId="{53609D1D-6A9F-4108-B315-65E2C5C03ADA}" dt="2021-06-23T04:04:40.954" v="3031" actId="20577"/>
          <ac:spMkLst>
            <pc:docMk/>
            <pc:sldMk cId="1768000031" sldId="984"/>
            <ac:spMk id="2" creationId="{3A4CA5E0-E2F5-4B71-A69E-407A24F475DC}"/>
          </ac:spMkLst>
        </pc:spChg>
        <pc:spChg chg="mod">
          <ac:chgData name="Darren Tinai" userId="f1582373-a835-4bda-bfc0-6c3f79eca011" providerId="ADAL" clId="{53609D1D-6A9F-4108-B315-65E2C5C03ADA}" dt="2021-06-21T11:03:01.837" v="1420" actId="20577"/>
          <ac:spMkLst>
            <pc:docMk/>
            <pc:sldMk cId="1768000031" sldId="984"/>
            <ac:spMk id="4" creationId="{61B9A7AF-8E72-49F4-87D3-A4388D30300C}"/>
          </ac:spMkLst>
        </pc:spChg>
        <pc:picChg chg="del mod">
          <ac:chgData name="Darren Tinai" userId="f1582373-a835-4bda-bfc0-6c3f79eca011" providerId="ADAL" clId="{53609D1D-6A9F-4108-B315-65E2C5C03ADA}" dt="2021-06-21T10:42:44.525" v="1236" actId="478"/>
          <ac:picMkLst>
            <pc:docMk/>
            <pc:sldMk cId="1768000031" sldId="984"/>
            <ac:picMk id="3" creationId="{1697E57A-7FE5-444E-B05B-C858721A15C6}"/>
          </ac:picMkLst>
        </pc:picChg>
      </pc:sldChg>
      <pc:sldChg chg="ord">
        <pc:chgData name="Darren Tinai" userId="f1582373-a835-4bda-bfc0-6c3f79eca011" providerId="ADAL" clId="{53609D1D-6A9F-4108-B315-65E2C5C03ADA}" dt="2021-06-21T11:22:36.447" v="1580"/>
        <pc:sldMkLst>
          <pc:docMk/>
          <pc:sldMk cId="672909393" sldId="985"/>
        </pc:sldMkLst>
      </pc:sldChg>
      <pc:sldChg chg="modSp mod ord setBg">
        <pc:chgData name="Darren Tinai" userId="f1582373-a835-4bda-bfc0-6c3f79eca011" providerId="ADAL" clId="{53609D1D-6A9F-4108-B315-65E2C5C03ADA}" dt="2021-06-23T03:22:26.742" v="2916" actId="20577"/>
        <pc:sldMkLst>
          <pc:docMk/>
          <pc:sldMk cId="3475359321" sldId="987"/>
        </pc:sldMkLst>
        <pc:spChg chg="mod">
          <ac:chgData name="Darren Tinai" userId="f1582373-a835-4bda-bfc0-6c3f79eca011" providerId="ADAL" clId="{53609D1D-6A9F-4108-B315-65E2C5C03ADA}" dt="2021-06-21T10:45:12.300" v="1256" actId="207"/>
          <ac:spMkLst>
            <pc:docMk/>
            <pc:sldMk cId="3475359321" sldId="987"/>
            <ac:spMk id="2" creationId="{3A4CA5E0-E2F5-4B71-A69E-407A24F475DC}"/>
          </ac:spMkLst>
        </pc:spChg>
        <pc:spChg chg="mod">
          <ac:chgData name="Darren Tinai" userId="f1582373-a835-4bda-bfc0-6c3f79eca011" providerId="ADAL" clId="{53609D1D-6A9F-4108-B315-65E2C5C03ADA}" dt="2021-06-23T03:22:26.742" v="2916" actId="20577"/>
          <ac:spMkLst>
            <pc:docMk/>
            <pc:sldMk cId="3475359321" sldId="987"/>
            <ac:spMk id="4" creationId="{61B9A7AF-8E72-49F4-87D3-A4388D30300C}"/>
          </ac:spMkLst>
        </pc:spChg>
        <pc:picChg chg="mod">
          <ac:chgData name="Darren Tinai" userId="f1582373-a835-4bda-bfc0-6c3f79eca011" providerId="ADAL" clId="{53609D1D-6A9F-4108-B315-65E2C5C03ADA}" dt="2021-06-21T10:45:26.605" v="1259" actId="14100"/>
          <ac:picMkLst>
            <pc:docMk/>
            <pc:sldMk cId="3475359321" sldId="987"/>
            <ac:picMk id="5" creationId="{EE233DD9-F4E2-4AD7-A866-9FEBEE7D0563}"/>
          </ac:picMkLst>
        </pc:picChg>
        <pc:picChg chg="mod">
          <ac:chgData name="Darren Tinai" userId="f1582373-a835-4bda-bfc0-6c3f79eca011" providerId="ADAL" clId="{53609D1D-6A9F-4108-B315-65E2C5C03ADA}" dt="2021-06-21T10:45:29.393" v="1260" actId="1076"/>
          <ac:picMkLst>
            <pc:docMk/>
            <pc:sldMk cId="3475359321" sldId="987"/>
            <ac:picMk id="6" creationId="{D4F9E5C6-1BC2-471A-A912-43082450BD4E}"/>
          </ac:picMkLst>
        </pc:picChg>
        <pc:picChg chg="mod">
          <ac:chgData name="Darren Tinai" userId="f1582373-a835-4bda-bfc0-6c3f79eca011" providerId="ADAL" clId="{53609D1D-6A9F-4108-B315-65E2C5C03ADA}" dt="2021-06-21T10:45:04.765" v="1254" actId="1076"/>
          <ac:picMkLst>
            <pc:docMk/>
            <pc:sldMk cId="3475359321" sldId="987"/>
            <ac:picMk id="7" creationId="{59AF6B35-FD8B-4237-9D4A-3C21EB1C80A1}"/>
          </ac:picMkLst>
        </pc:picChg>
      </pc:sldChg>
      <pc:sldChg chg="modSp mod ord setBg">
        <pc:chgData name="Darren Tinai" userId="f1582373-a835-4bda-bfc0-6c3f79eca011" providerId="ADAL" clId="{53609D1D-6A9F-4108-B315-65E2C5C03ADA}" dt="2021-06-21T10:57:39.625" v="1344"/>
        <pc:sldMkLst>
          <pc:docMk/>
          <pc:sldMk cId="1396029204" sldId="988"/>
        </pc:sldMkLst>
        <pc:spChg chg="mod">
          <ac:chgData name="Darren Tinai" userId="f1582373-a835-4bda-bfc0-6c3f79eca011" providerId="ADAL" clId="{53609D1D-6A9F-4108-B315-65E2C5C03ADA}" dt="2021-06-21T07:47:36.307" v="1014" actId="207"/>
          <ac:spMkLst>
            <pc:docMk/>
            <pc:sldMk cId="1396029204" sldId="988"/>
            <ac:spMk id="4" creationId="{BCBE77D7-314F-495B-ACEB-C18725351EBF}"/>
          </ac:spMkLst>
        </pc:spChg>
      </pc:sldChg>
      <pc:sldChg chg="modSp mod ord setBg">
        <pc:chgData name="Darren Tinai" userId="f1582373-a835-4bda-bfc0-6c3f79eca011" providerId="ADAL" clId="{53609D1D-6A9F-4108-B315-65E2C5C03ADA}" dt="2021-06-21T10:57:39.625" v="1344"/>
        <pc:sldMkLst>
          <pc:docMk/>
          <pc:sldMk cId="3584601345" sldId="989"/>
        </pc:sldMkLst>
        <pc:spChg chg="mod">
          <ac:chgData name="Darren Tinai" userId="f1582373-a835-4bda-bfc0-6c3f79eca011" providerId="ADAL" clId="{53609D1D-6A9F-4108-B315-65E2C5C03ADA}" dt="2021-06-21T07:47:14.262" v="1012" actId="207"/>
          <ac:spMkLst>
            <pc:docMk/>
            <pc:sldMk cId="3584601345" sldId="989"/>
            <ac:spMk id="4" creationId="{BCBE77D7-314F-495B-ACEB-C18725351EBF}"/>
          </ac:spMkLst>
        </pc:spChg>
      </pc:sldChg>
      <pc:sldChg chg="addSp modSp del mod ord">
        <pc:chgData name="Darren Tinai" userId="f1582373-a835-4bda-bfc0-6c3f79eca011" providerId="ADAL" clId="{53609D1D-6A9F-4108-B315-65E2C5C03ADA}" dt="2021-06-21T23:21:59.928" v="2551" actId="47"/>
        <pc:sldMkLst>
          <pc:docMk/>
          <pc:sldMk cId="157871428" sldId="990"/>
        </pc:sldMkLst>
        <pc:spChg chg="add mod">
          <ac:chgData name="Darren Tinai" userId="f1582373-a835-4bda-bfc0-6c3f79eca011" providerId="ADAL" clId="{53609D1D-6A9F-4108-B315-65E2C5C03ADA}" dt="2021-06-16T02:35:02.774" v="221" actId="313"/>
          <ac:spMkLst>
            <pc:docMk/>
            <pc:sldMk cId="157871428" sldId="990"/>
            <ac:spMk id="12" creationId="{4AC604B4-CDFE-45AF-BA28-BA110B438E42}"/>
          </ac:spMkLst>
        </pc:spChg>
        <pc:picChg chg="mod">
          <ac:chgData name="Darren Tinai" userId="f1582373-a835-4bda-bfc0-6c3f79eca011" providerId="ADAL" clId="{53609D1D-6A9F-4108-B315-65E2C5C03ADA}" dt="2021-06-16T02:34:19.537" v="155" actId="1076"/>
          <ac:picMkLst>
            <pc:docMk/>
            <pc:sldMk cId="157871428" sldId="990"/>
            <ac:picMk id="5" creationId="{764E6F3C-466C-4202-8B12-50B18249AAC3}"/>
          </ac:picMkLst>
        </pc:picChg>
        <pc:picChg chg="mod">
          <ac:chgData name="Darren Tinai" userId="f1582373-a835-4bda-bfc0-6c3f79eca011" providerId="ADAL" clId="{53609D1D-6A9F-4108-B315-65E2C5C03ADA}" dt="2021-06-16T02:28:38.078" v="153" actId="1076"/>
          <ac:picMkLst>
            <pc:docMk/>
            <pc:sldMk cId="157871428" sldId="990"/>
            <ac:picMk id="8" creationId="{40586201-9061-4658-A5FB-6FB37763C05F}"/>
          </ac:picMkLst>
        </pc:picChg>
        <pc:picChg chg="add mod">
          <ac:chgData name="Darren Tinai" userId="f1582373-a835-4bda-bfc0-6c3f79eca011" providerId="ADAL" clId="{53609D1D-6A9F-4108-B315-65E2C5C03ADA}" dt="2021-06-16T02:28:33.576" v="152" actId="1076"/>
          <ac:picMkLst>
            <pc:docMk/>
            <pc:sldMk cId="157871428" sldId="990"/>
            <ac:picMk id="11" creationId="{B9C402E3-261E-4265-8D69-0B41F12D3746}"/>
          </ac:picMkLst>
        </pc:picChg>
      </pc:sldChg>
      <pc:sldChg chg="addSp modSp del mod">
        <pc:chgData name="Darren Tinai" userId="f1582373-a835-4bda-bfc0-6c3f79eca011" providerId="ADAL" clId="{53609D1D-6A9F-4108-B315-65E2C5C03ADA}" dt="2021-06-21T11:15:53.358" v="1510" actId="47"/>
        <pc:sldMkLst>
          <pc:docMk/>
          <pc:sldMk cId="42907308" sldId="991"/>
        </pc:sldMkLst>
        <pc:picChg chg="mod">
          <ac:chgData name="Darren Tinai" userId="f1582373-a835-4bda-bfc0-6c3f79eca011" providerId="ADAL" clId="{53609D1D-6A9F-4108-B315-65E2C5C03ADA}" dt="2021-06-16T02:04:48.050" v="124" actId="1076"/>
          <ac:picMkLst>
            <pc:docMk/>
            <pc:sldMk cId="42907308" sldId="991"/>
            <ac:picMk id="8" creationId="{A7A91FC4-DBB2-447A-8E79-3BB1B23E7892}"/>
          </ac:picMkLst>
        </pc:picChg>
        <pc:picChg chg="mod">
          <ac:chgData name="Darren Tinai" userId="f1582373-a835-4bda-bfc0-6c3f79eca011" providerId="ADAL" clId="{53609D1D-6A9F-4108-B315-65E2C5C03ADA}" dt="2021-06-16T02:04:50.350" v="125" actId="1076"/>
          <ac:picMkLst>
            <pc:docMk/>
            <pc:sldMk cId="42907308" sldId="991"/>
            <ac:picMk id="10" creationId="{225225F7-A018-4D50-8174-9BA0D77D1EE8}"/>
          </ac:picMkLst>
        </pc:picChg>
        <pc:picChg chg="add mod">
          <ac:chgData name="Darren Tinai" userId="f1582373-a835-4bda-bfc0-6c3f79eca011" providerId="ADAL" clId="{53609D1D-6A9F-4108-B315-65E2C5C03ADA}" dt="2021-06-16T02:07:17.783" v="132" actId="1076"/>
          <ac:picMkLst>
            <pc:docMk/>
            <pc:sldMk cId="42907308" sldId="991"/>
            <ac:picMk id="12" creationId="{B27FC9D7-FFE3-49C1-8773-ECF744198756}"/>
          </ac:picMkLst>
        </pc:picChg>
      </pc:sldChg>
      <pc:sldChg chg="modSp mod ord setBg">
        <pc:chgData name="Darren Tinai" userId="f1582373-a835-4bda-bfc0-6c3f79eca011" providerId="ADAL" clId="{53609D1D-6A9F-4108-B315-65E2C5C03ADA}" dt="2021-06-21T12:12:24.652" v="2357" actId="20577"/>
        <pc:sldMkLst>
          <pc:docMk/>
          <pc:sldMk cId="3257601020" sldId="992"/>
        </pc:sldMkLst>
        <pc:spChg chg="mod">
          <ac:chgData name="Darren Tinai" userId="f1582373-a835-4bda-bfc0-6c3f79eca011" providerId="ADAL" clId="{53609D1D-6A9F-4108-B315-65E2C5C03ADA}" dt="2021-06-21T12:12:24.652" v="2357" actId="20577"/>
          <ac:spMkLst>
            <pc:docMk/>
            <pc:sldMk cId="3257601020" sldId="992"/>
            <ac:spMk id="2" creationId="{3A4CA5E0-E2F5-4B71-A69E-407A24F475DC}"/>
          </ac:spMkLst>
        </pc:spChg>
        <pc:spChg chg="mod">
          <ac:chgData name="Darren Tinai" userId="f1582373-a835-4bda-bfc0-6c3f79eca011" providerId="ADAL" clId="{53609D1D-6A9F-4108-B315-65E2C5C03ADA}" dt="2021-06-21T10:43:11.401" v="1240" actId="207"/>
          <ac:spMkLst>
            <pc:docMk/>
            <pc:sldMk cId="3257601020" sldId="992"/>
            <ac:spMk id="4" creationId="{61B9A7AF-8E72-49F4-87D3-A4388D30300C}"/>
          </ac:spMkLst>
        </pc:spChg>
        <pc:picChg chg="mod">
          <ac:chgData name="Darren Tinai" userId="f1582373-a835-4bda-bfc0-6c3f79eca011" providerId="ADAL" clId="{53609D1D-6A9F-4108-B315-65E2C5C03ADA}" dt="2021-06-21T11:15:45.735" v="1509" actId="1076"/>
          <ac:picMkLst>
            <pc:docMk/>
            <pc:sldMk cId="3257601020" sldId="992"/>
            <ac:picMk id="10" creationId="{0D82758B-170B-487C-9E2A-C704B7B5BB79}"/>
          </ac:picMkLst>
        </pc:picChg>
      </pc:sldChg>
      <pc:sldChg chg="modSp add del mod">
        <pc:chgData name="Darren Tinai" userId="f1582373-a835-4bda-bfc0-6c3f79eca011" providerId="ADAL" clId="{53609D1D-6A9F-4108-B315-65E2C5C03ADA}" dt="2021-06-21T05:11:52.322" v="547" actId="47"/>
        <pc:sldMkLst>
          <pc:docMk/>
          <pc:sldMk cId="1504286295" sldId="993"/>
        </pc:sldMkLst>
        <pc:spChg chg="mod">
          <ac:chgData name="Darren Tinai" userId="f1582373-a835-4bda-bfc0-6c3f79eca011" providerId="ADAL" clId="{53609D1D-6A9F-4108-B315-65E2C5C03ADA}" dt="2021-06-16T01:48:50.375" v="117" actId="20577"/>
          <ac:spMkLst>
            <pc:docMk/>
            <pc:sldMk cId="1504286295" sldId="993"/>
            <ac:spMk id="9" creationId="{1AF34EC2-FF08-48F4-B213-3903E5A72B70}"/>
          </ac:spMkLst>
        </pc:spChg>
        <pc:picChg chg="mod">
          <ac:chgData name="Darren Tinai" userId="f1582373-a835-4bda-bfc0-6c3f79eca011" providerId="ADAL" clId="{53609D1D-6A9F-4108-B315-65E2C5C03ADA}" dt="2021-06-16T01:48:35.674" v="108" actId="1076"/>
          <ac:picMkLst>
            <pc:docMk/>
            <pc:sldMk cId="1504286295" sldId="993"/>
            <ac:picMk id="2" creationId="{4B0D9681-59DA-4511-B79A-0F067E549C5F}"/>
          </ac:picMkLst>
        </pc:picChg>
      </pc:sldChg>
      <pc:sldChg chg="addSp delSp modSp add mod setBg">
        <pc:chgData name="Darren Tinai" userId="f1582373-a835-4bda-bfc0-6c3f79eca011" providerId="ADAL" clId="{53609D1D-6A9F-4108-B315-65E2C5C03ADA}" dt="2021-06-21T10:56:14.715" v="1338" actId="1076"/>
        <pc:sldMkLst>
          <pc:docMk/>
          <pc:sldMk cId="1759329547" sldId="994"/>
        </pc:sldMkLst>
        <pc:spChg chg="mod">
          <ac:chgData name="Darren Tinai" userId="f1582373-a835-4bda-bfc0-6c3f79eca011" providerId="ADAL" clId="{53609D1D-6A9F-4108-B315-65E2C5C03ADA}" dt="2021-06-21T05:16:28.242" v="608" actId="1076"/>
          <ac:spMkLst>
            <pc:docMk/>
            <pc:sldMk cId="1759329547" sldId="994"/>
            <ac:spMk id="3" creationId="{C111CB45-8DF3-4BEE-9DF7-4DFB84CE4242}"/>
          </ac:spMkLst>
        </pc:spChg>
        <pc:spChg chg="add mod">
          <ac:chgData name="Darren Tinai" userId="f1582373-a835-4bda-bfc0-6c3f79eca011" providerId="ADAL" clId="{53609D1D-6A9F-4108-B315-65E2C5C03ADA}" dt="2021-06-21T05:37:18.583" v="796" actId="207"/>
          <ac:spMkLst>
            <pc:docMk/>
            <pc:sldMk cId="1759329547" sldId="994"/>
            <ac:spMk id="26" creationId="{979D05D7-9358-47EA-A332-83EFB3BE18AD}"/>
          </ac:spMkLst>
        </pc:spChg>
        <pc:spChg chg="add mod">
          <ac:chgData name="Darren Tinai" userId="f1582373-a835-4bda-bfc0-6c3f79eca011" providerId="ADAL" clId="{53609D1D-6A9F-4108-B315-65E2C5C03ADA}" dt="2021-06-21T10:20:47.559" v="1166" actId="20577"/>
          <ac:spMkLst>
            <pc:docMk/>
            <pc:sldMk cId="1759329547" sldId="994"/>
            <ac:spMk id="27" creationId="{AFA64A35-376D-4E9D-A447-300BF251CF4A}"/>
          </ac:spMkLst>
        </pc:spChg>
        <pc:spChg chg="add mod">
          <ac:chgData name="Darren Tinai" userId="f1582373-a835-4bda-bfc0-6c3f79eca011" providerId="ADAL" clId="{53609D1D-6A9F-4108-B315-65E2C5C03ADA}" dt="2021-06-21T05:52:11.327" v="855" actId="1076"/>
          <ac:spMkLst>
            <pc:docMk/>
            <pc:sldMk cId="1759329547" sldId="994"/>
            <ac:spMk id="32" creationId="{2F2E0A19-0FC4-4342-B5AE-D2C89E1DFA71}"/>
          </ac:spMkLst>
        </pc:spChg>
        <pc:picChg chg="add del mod">
          <ac:chgData name="Darren Tinai" userId="f1582373-a835-4bda-bfc0-6c3f79eca011" providerId="ADAL" clId="{53609D1D-6A9F-4108-B315-65E2C5C03ADA}" dt="2021-06-21T05:24:07.251" v="675" actId="478"/>
          <ac:picMkLst>
            <pc:docMk/>
            <pc:sldMk cId="1759329547" sldId="994"/>
            <ac:picMk id="4" creationId="{820740A7-9CCA-4670-AC59-08CA2CCCBFA3}"/>
          </ac:picMkLst>
        </pc:picChg>
        <pc:picChg chg="add del mod">
          <ac:chgData name="Darren Tinai" userId="f1582373-a835-4bda-bfc0-6c3f79eca011" providerId="ADAL" clId="{53609D1D-6A9F-4108-B315-65E2C5C03ADA}" dt="2021-06-21T05:24:07.251" v="675" actId="478"/>
          <ac:picMkLst>
            <pc:docMk/>
            <pc:sldMk cId="1759329547" sldId="994"/>
            <ac:picMk id="7" creationId="{389211E8-ECEC-4B75-B934-8CE9BE0F65E6}"/>
          </ac:picMkLst>
        </pc:picChg>
        <pc:picChg chg="add mod">
          <ac:chgData name="Darren Tinai" userId="f1582373-a835-4bda-bfc0-6c3f79eca011" providerId="ADAL" clId="{53609D1D-6A9F-4108-B315-65E2C5C03ADA}" dt="2021-06-21T05:28:25.005" v="696" actId="208"/>
          <ac:picMkLst>
            <pc:docMk/>
            <pc:sldMk cId="1759329547" sldId="994"/>
            <ac:picMk id="9" creationId="{1126E2D1-2AB4-4271-8156-E623F1840789}"/>
          </ac:picMkLst>
        </pc:picChg>
        <pc:picChg chg="add mod">
          <ac:chgData name="Darren Tinai" userId="f1582373-a835-4bda-bfc0-6c3f79eca011" providerId="ADAL" clId="{53609D1D-6A9F-4108-B315-65E2C5C03ADA}" dt="2021-06-21T05:38:30.248" v="841" actId="14100"/>
          <ac:picMkLst>
            <pc:docMk/>
            <pc:sldMk cId="1759329547" sldId="994"/>
            <ac:picMk id="11" creationId="{DFFEFA17-04A8-49C8-A581-4FF1CBA6E013}"/>
          </ac:picMkLst>
        </pc:picChg>
        <pc:picChg chg="add del mod">
          <ac:chgData name="Darren Tinai" userId="f1582373-a835-4bda-bfc0-6c3f79eca011" providerId="ADAL" clId="{53609D1D-6A9F-4108-B315-65E2C5C03ADA}" dt="2021-06-21T05:27:42.118" v="694" actId="478"/>
          <ac:picMkLst>
            <pc:docMk/>
            <pc:sldMk cId="1759329547" sldId="994"/>
            <ac:picMk id="13" creationId="{52EAA6C4-2ADE-4BD3-BDDD-DD8483C61FF3}"/>
          </ac:picMkLst>
        </pc:picChg>
        <pc:picChg chg="add mod">
          <ac:chgData name="Darren Tinai" userId="f1582373-a835-4bda-bfc0-6c3f79eca011" providerId="ADAL" clId="{53609D1D-6A9F-4108-B315-65E2C5C03ADA}" dt="2021-06-21T05:32:10.299" v="726" actId="1076"/>
          <ac:picMkLst>
            <pc:docMk/>
            <pc:sldMk cId="1759329547" sldId="994"/>
            <ac:picMk id="15" creationId="{734C9ED8-874B-4708-80DB-0F57C323C1E5}"/>
          </ac:picMkLst>
        </pc:picChg>
        <pc:picChg chg="add mod">
          <ac:chgData name="Darren Tinai" userId="f1582373-a835-4bda-bfc0-6c3f79eca011" providerId="ADAL" clId="{53609D1D-6A9F-4108-B315-65E2C5C03ADA}" dt="2021-06-21T05:31:07.367" v="713" actId="1076"/>
          <ac:picMkLst>
            <pc:docMk/>
            <pc:sldMk cId="1759329547" sldId="994"/>
            <ac:picMk id="17" creationId="{C2EDD465-A2D8-43FF-926D-0F14456EFF14}"/>
          </ac:picMkLst>
        </pc:picChg>
        <pc:picChg chg="add del mod">
          <ac:chgData name="Darren Tinai" userId="f1582373-a835-4bda-bfc0-6c3f79eca011" providerId="ADAL" clId="{53609D1D-6A9F-4108-B315-65E2C5C03ADA}" dt="2021-06-21T05:32:22.888" v="729" actId="478"/>
          <ac:picMkLst>
            <pc:docMk/>
            <pc:sldMk cId="1759329547" sldId="994"/>
            <ac:picMk id="19" creationId="{5C47CDA4-7766-497B-AE31-D07E6B31CAFE}"/>
          </ac:picMkLst>
        </pc:picChg>
        <pc:picChg chg="add mod">
          <ac:chgData name="Darren Tinai" userId="f1582373-a835-4bda-bfc0-6c3f79eca011" providerId="ADAL" clId="{53609D1D-6A9F-4108-B315-65E2C5C03ADA}" dt="2021-06-21T05:33:23.285" v="738" actId="1076"/>
          <ac:picMkLst>
            <pc:docMk/>
            <pc:sldMk cId="1759329547" sldId="994"/>
            <ac:picMk id="21" creationId="{36D1C81C-1720-48D6-8B84-6354A5F15567}"/>
          </ac:picMkLst>
        </pc:picChg>
        <pc:picChg chg="add del mod">
          <ac:chgData name="Darren Tinai" userId="f1582373-a835-4bda-bfc0-6c3f79eca011" providerId="ADAL" clId="{53609D1D-6A9F-4108-B315-65E2C5C03ADA}" dt="2021-06-21T05:33:25.466" v="739" actId="478"/>
          <ac:picMkLst>
            <pc:docMk/>
            <pc:sldMk cId="1759329547" sldId="994"/>
            <ac:picMk id="22" creationId="{1172B7A8-44ED-4FB6-BA95-B6D19100E06A}"/>
          </ac:picMkLst>
        </pc:picChg>
        <pc:picChg chg="add mod">
          <ac:chgData name="Darren Tinai" userId="f1582373-a835-4bda-bfc0-6c3f79eca011" providerId="ADAL" clId="{53609D1D-6A9F-4108-B315-65E2C5C03ADA}" dt="2021-06-21T05:33:18.793" v="737" actId="1076"/>
          <ac:picMkLst>
            <pc:docMk/>
            <pc:sldMk cId="1759329547" sldId="994"/>
            <ac:picMk id="23" creationId="{5BF5537D-E6C5-42B4-96E5-3ABE96D42DA6}"/>
          </ac:picMkLst>
        </pc:picChg>
        <pc:picChg chg="add del mod">
          <ac:chgData name="Darren Tinai" userId="f1582373-a835-4bda-bfc0-6c3f79eca011" providerId="ADAL" clId="{53609D1D-6A9F-4108-B315-65E2C5C03ADA}" dt="2021-06-21T05:34:47.879" v="743" actId="478"/>
          <ac:picMkLst>
            <pc:docMk/>
            <pc:sldMk cId="1759329547" sldId="994"/>
            <ac:picMk id="25" creationId="{46E27038-9EDB-4D8E-9C7F-DCD06BB45ADF}"/>
          </ac:picMkLst>
        </pc:picChg>
        <pc:picChg chg="add mod">
          <ac:chgData name="Darren Tinai" userId="f1582373-a835-4bda-bfc0-6c3f79eca011" providerId="ADAL" clId="{53609D1D-6A9F-4108-B315-65E2C5C03ADA}" dt="2021-06-21T05:51:48.100" v="852" actId="1076"/>
          <ac:picMkLst>
            <pc:docMk/>
            <pc:sldMk cId="1759329547" sldId="994"/>
            <ac:picMk id="29" creationId="{49E4F52C-8452-4DB7-A08C-D6417BB9D2B8}"/>
          </ac:picMkLst>
        </pc:picChg>
        <pc:picChg chg="add mod">
          <ac:chgData name="Darren Tinai" userId="f1582373-a835-4bda-bfc0-6c3f79eca011" providerId="ADAL" clId="{53609D1D-6A9F-4108-B315-65E2C5C03ADA}" dt="2021-06-21T05:51:24.669" v="850" actId="1076"/>
          <ac:picMkLst>
            <pc:docMk/>
            <pc:sldMk cId="1759329547" sldId="994"/>
            <ac:picMk id="31" creationId="{8A5E0981-B7CC-463D-93F5-2C07CA5EA851}"/>
          </ac:picMkLst>
        </pc:picChg>
        <pc:picChg chg="add mod">
          <ac:chgData name="Darren Tinai" userId="f1582373-a835-4bda-bfc0-6c3f79eca011" providerId="ADAL" clId="{53609D1D-6A9F-4108-B315-65E2C5C03ADA}" dt="2021-06-21T10:56:14.715" v="1338" actId="1076"/>
          <ac:picMkLst>
            <pc:docMk/>
            <pc:sldMk cId="1759329547" sldId="994"/>
            <ac:picMk id="33" creationId="{3BBD44CF-9016-458F-ADD3-32DD6680C34F}"/>
          </ac:picMkLst>
        </pc:picChg>
      </pc:sldChg>
      <pc:sldChg chg="addSp delSp modSp add mod">
        <pc:chgData name="Darren Tinai" userId="f1582373-a835-4bda-bfc0-6c3f79eca011" providerId="ADAL" clId="{53609D1D-6A9F-4108-B315-65E2C5C03ADA}" dt="2021-06-21T21:03:25.290" v="2533" actId="1076"/>
        <pc:sldMkLst>
          <pc:docMk/>
          <pc:sldMk cId="433562520" sldId="995"/>
        </pc:sldMkLst>
        <pc:spChg chg="mod">
          <ac:chgData name="Darren Tinai" userId="f1582373-a835-4bda-bfc0-6c3f79eca011" providerId="ADAL" clId="{53609D1D-6A9F-4108-B315-65E2C5C03ADA}" dt="2021-06-21T07:48:24.956" v="1031" actId="20577"/>
          <ac:spMkLst>
            <pc:docMk/>
            <pc:sldMk cId="433562520" sldId="995"/>
            <ac:spMk id="3" creationId="{C111CB45-8DF3-4BEE-9DF7-4DFB84CE4242}"/>
          </ac:spMkLst>
        </pc:spChg>
        <pc:spChg chg="add mod">
          <ac:chgData name="Darren Tinai" userId="f1582373-a835-4bda-bfc0-6c3f79eca011" providerId="ADAL" clId="{53609D1D-6A9F-4108-B315-65E2C5C03ADA}" dt="2021-06-21T21:03:17.032" v="2532" actId="1076"/>
          <ac:spMkLst>
            <pc:docMk/>
            <pc:sldMk cId="433562520" sldId="995"/>
            <ac:spMk id="24" creationId="{BAEBDE59-F87D-4B0C-980B-EDC1246BBFE0}"/>
          </ac:spMkLst>
        </pc:spChg>
        <pc:spChg chg="add mod">
          <ac:chgData name="Darren Tinai" userId="f1582373-a835-4bda-bfc0-6c3f79eca011" providerId="ADAL" clId="{53609D1D-6A9F-4108-B315-65E2C5C03ADA}" dt="2021-06-21T11:43:03.189" v="1736" actId="20577"/>
          <ac:spMkLst>
            <pc:docMk/>
            <pc:sldMk cId="433562520" sldId="995"/>
            <ac:spMk id="25" creationId="{8570D70E-EBD4-4DFB-902E-2D4731859EF9}"/>
          </ac:spMkLst>
        </pc:spChg>
        <pc:spChg chg="mod">
          <ac:chgData name="Darren Tinai" userId="f1582373-a835-4bda-bfc0-6c3f79eca011" providerId="ADAL" clId="{53609D1D-6A9F-4108-B315-65E2C5C03ADA}" dt="2021-06-21T11:43:44.686" v="1776" actId="1076"/>
          <ac:spMkLst>
            <pc:docMk/>
            <pc:sldMk cId="433562520" sldId="995"/>
            <ac:spMk id="26" creationId="{979D05D7-9358-47EA-A332-83EFB3BE18AD}"/>
          </ac:spMkLst>
        </pc:spChg>
        <pc:spChg chg="mod">
          <ac:chgData name="Darren Tinai" userId="f1582373-a835-4bda-bfc0-6c3f79eca011" providerId="ADAL" clId="{53609D1D-6A9F-4108-B315-65E2C5C03ADA}" dt="2021-06-21T21:03:25.290" v="2533" actId="1076"/>
          <ac:spMkLst>
            <pc:docMk/>
            <pc:sldMk cId="433562520" sldId="995"/>
            <ac:spMk id="27" creationId="{AFA64A35-376D-4E9D-A447-300BF251CF4A}"/>
          </ac:spMkLst>
        </pc:spChg>
        <pc:spChg chg="add mod">
          <ac:chgData name="Darren Tinai" userId="f1582373-a835-4bda-bfc0-6c3f79eca011" providerId="ADAL" clId="{53609D1D-6A9F-4108-B315-65E2C5C03ADA}" dt="2021-06-21T11:43:48.470" v="1777" actId="1076"/>
          <ac:spMkLst>
            <pc:docMk/>
            <pc:sldMk cId="433562520" sldId="995"/>
            <ac:spMk id="28" creationId="{8DC0FF72-26DA-4854-9A7B-EF88C9E1A7C3}"/>
          </ac:spMkLst>
        </pc:spChg>
        <pc:spChg chg="mod">
          <ac:chgData name="Darren Tinai" userId="f1582373-a835-4bda-bfc0-6c3f79eca011" providerId="ADAL" clId="{53609D1D-6A9F-4108-B315-65E2C5C03ADA}" dt="2021-06-21T21:03:13.790" v="2531" actId="1076"/>
          <ac:spMkLst>
            <pc:docMk/>
            <pc:sldMk cId="433562520" sldId="995"/>
            <ac:spMk id="32" creationId="{2F2E0A19-0FC4-4342-B5AE-D2C89E1DFA71}"/>
          </ac:spMkLst>
        </pc:spChg>
        <pc:picChg chg="add mod">
          <ac:chgData name="Darren Tinai" userId="f1582373-a835-4bda-bfc0-6c3f79eca011" providerId="ADAL" clId="{53609D1D-6A9F-4108-B315-65E2C5C03ADA}" dt="2021-06-21T11:13:50.181" v="1502" actId="1076"/>
          <ac:picMkLst>
            <pc:docMk/>
            <pc:sldMk cId="433562520" sldId="995"/>
            <ac:picMk id="4" creationId="{4CF98153-70B4-4E05-82AB-DCA27F3B9957}"/>
          </ac:picMkLst>
        </pc:picChg>
        <pc:picChg chg="add mod">
          <ac:chgData name="Darren Tinai" userId="f1582373-a835-4bda-bfc0-6c3f79eca011" providerId="ADAL" clId="{53609D1D-6A9F-4108-B315-65E2C5C03ADA}" dt="2021-06-21T11:41:49.379" v="1661" actId="1076"/>
          <ac:picMkLst>
            <pc:docMk/>
            <pc:sldMk cId="433562520" sldId="995"/>
            <ac:picMk id="7" creationId="{E20A04CA-F985-43AB-9CC4-F4DB37E961BB}"/>
          </ac:picMkLst>
        </pc:picChg>
        <pc:picChg chg="mod">
          <ac:chgData name="Darren Tinai" userId="f1582373-a835-4bda-bfc0-6c3f79eca011" providerId="ADAL" clId="{53609D1D-6A9F-4108-B315-65E2C5C03ADA}" dt="2021-06-21T11:13:27.734" v="1498" actId="1076"/>
          <ac:picMkLst>
            <pc:docMk/>
            <pc:sldMk cId="433562520" sldId="995"/>
            <ac:picMk id="9" creationId="{1126E2D1-2AB4-4271-8156-E623F1840789}"/>
          </ac:picMkLst>
        </pc:picChg>
        <pc:picChg chg="add mod">
          <ac:chgData name="Darren Tinai" userId="f1582373-a835-4bda-bfc0-6c3f79eca011" providerId="ADAL" clId="{53609D1D-6A9F-4108-B315-65E2C5C03ADA}" dt="2021-06-21T11:41:49.379" v="1661" actId="1076"/>
          <ac:picMkLst>
            <pc:docMk/>
            <pc:sldMk cId="433562520" sldId="995"/>
            <ac:picMk id="10" creationId="{0B583599-E8B2-4AD9-BFEE-9C1297D72653}"/>
          </ac:picMkLst>
        </pc:picChg>
        <pc:picChg chg="mod">
          <ac:chgData name="Darren Tinai" userId="f1582373-a835-4bda-bfc0-6c3f79eca011" providerId="ADAL" clId="{53609D1D-6A9F-4108-B315-65E2C5C03ADA}" dt="2021-06-21T11:13:25.422" v="1497" actId="1076"/>
          <ac:picMkLst>
            <pc:docMk/>
            <pc:sldMk cId="433562520" sldId="995"/>
            <ac:picMk id="11" creationId="{DFFEFA17-04A8-49C8-A581-4FF1CBA6E013}"/>
          </ac:picMkLst>
        </pc:picChg>
        <pc:picChg chg="del">
          <ac:chgData name="Darren Tinai" userId="f1582373-a835-4bda-bfc0-6c3f79eca011" providerId="ADAL" clId="{53609D1D-6A9F-4108-B315-65E2C5C03ADA}" dt="2021-06-21T07:49:24.168" v="1050" actId="478"/>
          <ac:picMkLst>
            <pc:docMk/>
            <pc:sldMk cId="433562520" sldId="995"/>
            <ac:picMk id="15" creationId="{734C9ED8-874B-4708-80DB-0F57C323C1E5}"/>
          </ac:picMkLst>
        </pc:picChg>
        <pc:picChg chg="del">
          <ac:chgData name="Darren Tinai" userId="f1582373-a835-4bda-bfc0-6c3f79eca011" providerId="ADAL" clId="{53609D1D-6A9F-4108-B315-65E2C5C03ADA}" dt="2021-06-21T07:49:24.168" v="1050" actId="478"/>
          <ac:picMkLst>
            <pc:docMk/>
            <pc:sldMk cId="433562520" sldId="995"/>
            <ac:picMk id="17" creationId="{C2EDD465-A2D8-43FF-926D-0F14456EFF14}"/>
          </ac:picMkLst>
        </pc:picChg>
        <pc:picChg chg="del">
          <ac:chgData name="Darren Tinai" userId="f1582373-a835-4bda-bfc0-6c3f79eca011" providerId="ADAL" clId="{53609D1D-6A9F-4108-B315-65E2C5C03ADA}" dt="2021-06-21T07:49:20.701" v="1049" actId="478"/>
          <ac:picMkLst>
            <pc:docMk/>
            <pc:sldMk cId="433562520" sldId="995"/>
            <ac:picMk id="21" creationId="{36D1C81C-1720-48D6-8B84-6354A5F15567}"/>
          </ac:picMkLst>
        </pc:picChg>
        <pc:picChg chg="add mod">
          <ac:chgData name="Darren Tinai" userId="f1582373-a835-4bda-bfc0-6c3f79eca011" providerId="ADAL" clId="{53609D1D-6A9F-4108-B315-65E2C5C03ADA}" dt="2021-06-21T11:42:07.678" v="1666" actId="1076"/>
          <ac:picMkLst>
            <pc:docMk/>
            <pc:sldMk cId="433562520" sldId="995"/>
            <ac:picMk id="22" creationId="{B0991E88-AB95-4974-A4B2-87F3AB0E341B}"/>
          </ac:picMkLst>
        </pc:picChg>
        <pc:picChg chg="del">
          <ac:chgData name="Darren Tinai" userId="f1582373-a835-4bda-bfc0-6c3f79eca011" providerId="ADAL" clId="{53609D1D-6A9F-4108-B315-65E2C5C03ADA}" dt="2021-06-21T07:49:24.168" v="1050" actId="478"/>
          <ac:picMkLst>
            <pc:docMk/>
            <pc:sldMk cId="433562520" sldId="995"/>
            <ac:picMk id="23" creationId="{5BF5537D-E6C5-42B4-96E5-3ABE96D42DA6}"/>
          </ac:picMkLst>
        </pc:picChg>
        <pc:picChg chg="del">
          <ac:chgData name="Darren Tinai" userId="f1582373-a835-4bda-bfc0-6c3f79eca011" providerId="ADAL" clId="{53609D1D-6A9F-4108-B315-65E2C5C03ADA}" dt="2021-06-21T07:49:27.027" v="1051" actId="478"/>
          <ac:picMkLst>
            <pc:docMk/>
            <pc:sldMk cId="433562520" sldId="995"/>
            <ac:picMk id="29" creationId="{49E4F52C-8452-4DB7-A08C-D6417BB9D2B8}"/>
          </ac:picMkLst>
        </pc:picChg>
        <pc:picChg chg="del">
          <ac:chgData name="Darren Tinai" userId="f1582373-a835-4bda-bfc0-6c3f79eca011" providerId="ADAL" clId="{53609D1D-6A9F-4108-B315-65E2C5C03ADA}" dt="2021-06-21T07:49:29.246" v="1052" actId="478"/>
          <ac:picMkLst>
            <pc:docMk/>
            <pc:sldMk cId="433562520" sldId="995"/>
            <ac:picMk id="31" creationId="{8A5E0981-B7CC-463D-93F5-2C07CA5EA851}"/>
          </ac:picMkLst>
        </pc:picChg>
      </pc:sldChg>
      <pc:sldChg chg="add del">
        <pc:chgData name="Darren Tinai" userId="f1582373-a835-4bda-bfc0-6c3f79eca011" providerId="ADAL" clId="{53609D1D-6A9F-4108-B315-65E2C5C03ADA}" dt="2021-06-21T10:56:25.208" v="1339" actId="47"/>
        <pc:sldMkLst>
          <pc:docMk/>
          <pc:sldMk cId="1237066082" sldId="996"/>
        </pc:sldMkLst>
      </pc:sldChg>
      <pc:sldChg chg="addSp delSp modSp add mod">
        <pc:chgData name="Darren Tinai" userId="f1582373-a835-4bda-bfc0-6c3f79eca011" providerId="ADAL" clId="{53609D1D-6A9F-4108-B315-65E2C5C03ADA}" dt="2021-06-21T12:42:52.159" v="2393" actId="1076"/>
        <pc:sldMkLst>
          <pc:docMk/>
          <pc:sldMk cId="3285597331" sldId="996"/>
        </pc:sldMkLst>
        <pc:spChg chg="mod">
          <ac:chgData name="Darren Tinai" userId="f1582373-a835-4bda-bfc0-6c3f79eca011" providerId="ADAL" clId="{53609D1D-6A9F-4108-B315-65E2C5C03ADA}" dt="2021-06-21T12:42:52.159" v="2393" actId="1076"/>
          <ac:spMkLst>
            <pc:docMk/>
            <pc:sldMk cId="3285597331" sldId="996"/>
            <ac:spMk id="4" creationId="{BCBE77D7-314F-495B-ACEB-C18725351EBF}"/>
          </ac:spMkLst>
        </pc:spChg>
        <pc:spChg chg="add mod">
          <ac:chgData name="Darren Tinai" userId="f1582373-a835-4bda-bfc0-6c3f79eca011" providerId="ADAL" clId="{53609D1D-6A9F-4108-B315-65E2C5C03ADA}" dt="2021-06-21T11:00:47.660" v="1354"/>
          <ac:spMkLst>
            <pc:docMk/>
            <pc:sldMk cId="3285597331" sldId="996"/>
            <ac:spMk id="5" creationId="{F700BF00-A4E9-4B81-B0A2-7BBBFD933241}"/>
          </ac:spMkLst>
        </pc:spChg>
        <pc:spChg chg="add del mod">
          <ac:chgData name="Darren Tinai" userId="f1582373-a835-4bda-bfc0-6c3f79eca011" providerId="ADAL" clId="{53609D1D-6A9F-4108-B315-65E2C5C03ADA}" dt="2021-06-21T11:01:23.005" v="1399" actId="478"/>
          <ac:spMkLst>
            <pc:docMk/>
            <pc:sldMk cId="3285597331" sldId="996"/>
            <ac:spMk id="6" creationId="{D812967F-0FBB-4307-9B23-2F9B9E3F5318}"/>
          </ac:spMkLst>
        </pc:spChg>
        <pc:spChg chg="add mod">
          <ac:chgData name="Darren Tinai" userId="f1582373-a835-4bda-bfc0-6c3f79eca011" providerId="ADAL" clId="{53609D1D-6A9F-4108-B315-65E2C5C03ADA}" dt="2021-06-21T11:02:01.539" v="1412" actId="20577"/>
          <ac:spMkLst>
            <pc:docMk/>
            <pc:sldMk cId="3285597331" sldId="996"/>
            <ac:spMk id="9" creationId="{37F447D3-E7E6-4B51-B0E4-4375937BEE98}"/>
          </ac:spMkLst>
        </pc:spChg>
        <pc:picChg chg="add mod">
          <ac:chgData name="Darren Tinai" userId="f1582373-a835-4bda-bfc0-6c3f79eca011" providerId="ADAL" clId="{53609D1D-6A9F-4108-B315-65E2C5C03ADA}" dt="2021-06-21T12:42:34.425" v="2390" actId="1076"/>
          <ac:picMkLst>
            <pc:docMk/>
            <pc:sldMk cId="3285597331" sldId="996"/>
            <ac:picMk id="7" creationId="{EE3A795C-144B-49FA-9F74-F928318D14DF}"/>
          </ac:picMkLst>
        </pc:picChg>
        <pc:picChg chg="del">
          <ac:chgData name="Darren Tinai" userId="f1582373-a835-4bda-bfc0-6c3f79eca011" providerId="ADAL" clId="{53609D1D-6A9F-4108-B315-65E2C5C03ADA}" dt="2021-06-21T11:00:46.822" v="1353" actId="478"/>
          <ac:picMkLst>
            <pc:docMk/>
            <pc:sldMk cId="3285597331" sldId="996"/>
            <ac:picMk id="8" creationId="{203174F2-CED3-4B22-85C8-DCE5218D3EA8}"/>
          </ac:picMkLst>
        </pc:picChg>
      </pc:sldChg>
      <pc:sldChg chg="addSp delSp modSp add mod">
        <pc:chgData name="Darren Tinai" userId="f1582373-a835-4bda-bfc0-6c3f79eca011" providerId="ADAL" clId="{53609D1D-6A9F-4108-B315-65E2C5C03ADA}" dt="2021-06-21T11:23:25.716" v="1588" actId="1076"/>
        <pc:sldMkLst>
          <pc:docMk/>
          <pc:sldMk cId="1477636934" sldId="997"/>
        </pc:sldMkLst>
        <pc:spChg chg="mod">
          <ac:chgData name="Darren Tinai" userId="f1582373-a835-4bda-bfc0-6c3f79eca011" providerId="ADAL" clId="{53609D1D-6A9F-4108-B315-65E2C5C03ADA}" dt="2021-06-21T11:06:22.390" v="1449" actId="20577"/>
          <ac:spMkLst>
            <pc:docMk/>
            <pc:sldMk cId="1477636934" sldId="997"/>
            <ac:spMk id="3" creationId="{C111CB45-8DF3-4BEE-9DF7-4DFB84CE4242}"/>
          </ac:spMkLst>
        </pc:spChg>
        <pc:spChg chg="del">
          <ac:chgData name="Darren Tinai" userId="f1582373-a835-4bda-bfc0-6c3f79eca011" providerId="ADAL" clId="{53609D1D-6A9F-4108-B315-65E2C5C03ADA}" dt="2021-06-21T11:07:22.660" v="1464" actId="478"/>
          <ac:spMkLst>
            <pc:docMk/>
            <pc:sldMk cId="1477636934" sldId="997"/>
            <ac:spMk id="26" creationId="{979D05D7-9358-47EA-A332-83EFB3BE18AD}"/>
          </ac:spMkLst>
        </pc:spChg>
        <pc:spChg chg="del">
          <ac:chgData name="Darren Tinai" userId="f1582373-a835-4bda-bfc0-6c3f79eca011" providerId="ADAL" clId="{53609D1D-6A9F-4108-B315-65E2C5C03ADA}" dt="2021-06-21T11:07:12.587" v="1460" actId="478"/>
          <ac:spMkLst>
            <pc:docMk/>
            <pc:sldMk cId="1477636934" sldId="997"/>
            <ac:spMk id="27" creationId="{AFA64A35-376D-4E9D-A447-300BF251CF4A}"/>
          </ac:spMkLst>
        </pc:spChg>
        <pc:spChg chg="del">
          <ac:chgData name="Darren Tinai" userId="f1582373-a835-4bda-bfc0-6c3f79eca011" providerId="ADAL" clId="{53609D1D-6A9F-4108-B315-65E2C5C03ADA}" dt="2021-06-21T11:07:12.587" v="1460" actId="478"/>
          <ac:spMkLst>
            <pc:docMk/>
            <pc:sldMk cId="1477636934" sldId="997"/>
            <ac:spMk id="32" creationId="{2F2E0A19-0FC4-4342-B5AE-D2C89E1DFA71}"/>
          </ac:spMkLst>
        </pc:spChg>
        <pc:picChg chg="add mod">
          <ac:chgData name="Darren Tinai" userId="f1582373-a835-4bda-bfc0-6c3f79eca011" providerId="ADAL" clId="{53609D1D-6A9F-4108-B315-65E2C5C03ADA}" dt="2021-06-21T11:23:22.796" v="1587" actId="1076"/>
          <ac:picMkLst>
            <pc:docMk/>
            <pc:sldMk cId="1477636934" sldId="997"/>
            <ac:picMk id="4" creationId="{1AEBC2F5-03EE-4086-B3C5-44E8D726538E}"/>
          </ac:picMkLst>
        </pc:picChg>
        <pc:picChg chg="add mod">
          <ac:chgData name="Darren Tinai" userId="f1582373-a835-4bda-bfc0-6c3f79eca011" providerId="ADAL" clId="{53609D1D-6A9F-4108-B315-65E2C5C03ADA}" dt="2021-06-21T11:23:25.716" v="1588" actId="1076"/>
          <ac:picMkLst>
            <pc:docMk/>
            <pc:sldMk cId="1477636934" sldId="997"/>
            <ac:picMk id="7" creationId="{C41E814B-7ED0-490A-ADE7-BB1E547355BF}"/>
          </ac:picMkLst>
        </pc:picChg>
        <pc:picChg chg="del">
          <ac:chgData name="Darren Tinai" userId="f1582373-a835-4bda-bfc0-6c3f79eca011" providerId="ADAL" clId="{53609D1D-6A9F-4108-B315-65E2C5C03ADA}" dt="2021-06-21T11:07:12.587" v="1460" actId="478"/>
          <ac:picMkLst>
            <pc:docMk/>
            <pc:sldMk cId="1477636934" sldId="997"/>
            <ac:picMk id="9" creationId="{1126E2D1-2AB4-4271-8156-E623F1840789}"/>
          </ac:picMkLst>
        </pc:picChg>
        <pc:picChg chg="add mod">
          <ac:chgData name="Darren Tinai" userId="f1582373-a835-4bda-bfc0-6c3f79eca011" providerId="ADAL" clId="{53609D1D-6A9F-4108-B315-65E2C5C03ADA}" dt="2021-06-21T11:19:45.334" v="1553" actId="1076"/>
          <ac:picMkLst>
            <pc:docMk/>
            <pc:sldMk cId="1477636934" sldId="997"/>
            <ac:picMk id="10" creationId="{913D05B8-9C43-4379-A05C-CB8733BFDDF2}"/>
          </ac:picMkLst>
        </pc:picChg>
        <pc:picChg chg="del">
          <ac:chgData name="Darren Tinai" userId="f1582373-a835-4bda-bfc0-6c3f79eca011" providerId="ADAL" clId="{53609D1D-6A9F-4108-B315-65E2C5C03ADA}" dt="2021-06-21T11:07:17.749" v="1462" actId="478"/>
          <ac:picMkLst>
            <pc:docMk/>
            <pc:sldMk cId="1477636934" sldId="997"/>
            <ac:picMk id="11" creationId="{DFFEFA17-04A8-49C8-A581-4FF1CBA6E013}"/>
          </ac:picMkLst>
        </pc:picChg>
        <pc:picChg chg="del">
          <ac:chgData name="Darren Tinai" userId="f1582373-a835-4bda-bfc0-6c3f79eca011" providerId="ADAL" clId="{53609D1D-6A9F-4108-B315-65E2C5C03ADA}" dt="2021-06-21T11:07:15.915" v="1461" actId="478"/>
          <ac:picMkLst>
            <pc:docMk/>
            <pc:sldMk cId="1477636934" sldId="997"/>
            <ac:picMk id="15" creationId="{734C9ED8-874B-4708-80DB-0F57C323C1E5}"/>
          </ac:picMkLst>
        </pc:picChg>
        <pc:picChg chg="add mod">
          <ac:chgData name="Darren Tinai" userId="f1582373-a835-4bda-bfc0-6c3f79eca011" providerId="ADAL" clId="{53609D1D-6A9F-4108-B315-65E2C5C03ADA}" dt="2021-06-21T11:23:20.940" v="1586" actId="1076"/>
          <ac:picMkLst>
            <pc:docMk/>
            <pc:sldMk cId="1477636934" sldId="997"/>
            <ac:picMk id="16" creationId="{0954C7B9-8736-4073-AB8A-23BC1655B4EE}"/>
          </ac:picMkLst>
        </pc:picChg>
        <pc:picChg chg="del">
          <ac:chgData name="Darren Tinai" userId="f1582373-a835-4bda-bfc0-6c3f79eca011" providerId="ADAL" clId="{53609D1D-6A9F-4108-B315-65E2C5C03ADA}" dt="2021-06-21T11:07:15.915" v="1461" actId="478"/>
          <ac:picMkLst>
            <pc:docMk/>
            <pc:sldMk cId="1477636934" sldId="997"/>
            <ac:picMk id="17" creationId="{C2EDD465-A2D8-43FF-926D-0F14456EFF14}"/>
          </ac:picMkLst>
        </pc:picChg>
        <pc:picChg chg="add mod ord">
          <ac:chgData name="Darren Tinai" userId="f1582373-a835-4bda-bfc0-6c3f79eca011" providerId="ADAL" clId="{53609D1D-6A9F-4108-B315-65E2C5C03ADA}" dt="2021-06-21T11:19:33.117" v="1550" actId="1076"/>
          <ac:picMkLst>
            <pc:docMk/>
            <pc:sldMk cId="1477636934" sldId="997"/>
            <ac:picMk id="18" creationId="{064A3074-0023-4288-9AFA-A3627F8B28AD}"/>
          </ac:picMkLst>
        </pc:picChg>
        <pc:picChg chg="add mod ord">
          <ac:chgData name="Darren Tinai" userId="f1582373-a835-4bda-bfc0-6c3f79eca011" providerId="ADAL" clId="{53609D1D-6A9F-4108-B315-65E2C5C03ADA}" dt="2021-06-21T11:19:40.189" v="1552" actId="1076"/>
          <ac:picMkLst>
            <pc:docMk/>
            <pc:sldMk cId="1477636934" sldId="997"/>
            <ac:picMk id="19" creationId="{72493A9E-99D5-42D3-A50A-C632E9005597}"/>
          </ac:picMkLst>
        </pc:picChg>
        <pc:picChg chg="del">
          <ac:chgData name="Darren Tinai" userId="f1582373-a835-4bda-bfc0-6c3f79eca011" providerId="ADAL" clId="{53609D1D-6A9F-4108-B315-65E2C5C03ADA}" dt="2021-06-21T11:07:12.587" v="1460" actId="478"/>
          <ac:picMkLst>
            <pc:docMk/>
            <pc:sldMk cId="1477636934" sldId="997"/>
            <ac:picMk id="21" creationId="{36D1C81C-1720-48D6-8B84-6354A5F15567}"/>
          </ac:picMkLst>
        </pc:picChg>
        <pc:picChg chg="del">
          <ac:chgData name="Darren Tinai" userId="f1582373-a835-4bda-bfc0-6c3f79eca011" providerId="ADAL" clId="{53609D1D-6A9F-4108-B315-65E2C5C03ADA}" dt="2021-06-21T11:07:15.915" v="1461" actId="478"/>
          <ac:picMkLst>
            <pc:docMk/>
            <pc:sldMk cId="1477636934" sldId="997"/>
            <ac:picMk id="23" creationId="{5BF5537D-E6C5-42B4-96E5-3ABE96D42DA6}"/>
          </ac:picMkLst>
        </pc:picChg>
        <pc:picChg chg="add mod">
          <ac:chgData name="Darren Tinai" userId="f1582373-a835-4bda-bfc0-6c3f79eca011" providerId="ADAL" clId="{53609D1D-6A9F-4108-B315-65E2C5C03ADA}" dt="2021-06-21T11:23:15.717" v="1585" actId="1076"/>
          <ac:picMkLst>
            <pc:docMk/>
            <pc:sldMk cId="1477636934" sldId="997"/>
            <ac:picMk id="25" creationId="{D58E728E-CC66-4860-9D20-827D1A60193D}"/>
          </ac:picMkLst>
        </pc:picChg>
        <pc:picChg chg="del">
          <ac:chgData name="Darren Tinai" userId="f1582373-a835-4bda-bfc0-6c3f79eca011" providerId="ADAL" clId="{53609D1D-6A9F-4108-B315-65E2C5C03ADA}" dt="2021-06-21T11:07:12.587" v="1460" actId="478"/>
          <ac:picMkLst>
            <pc:docMk/>
            <pc:sldMk cId="1477636934" sldId="997"/>
            <ac:picMk id="29" creationId="{49E4F52C-8452-4DB7-A08C-D6417BB9D2B8}"/>
          </ac:picMkLst>
        </pc:picChg>
        <pc:picChg chg="del">
          <ac:chgData name="Darren Tinai" userId="f1582373-a835-4bda-bfc0-6c3f79eca011" providerId="ADAL" clId="{53609D1D-6A9F-4108-B315-65E2C5C03ADA}" dt="2021-06-21T11:07:15.915" v="1461" actId="478"/>
          <ac:picMkLst>
            <pc:docMk/>
            <pc:sldMk cId="1477636934" sldId="997"/>
            <ac:picMk id="31" creationId="{8A5E0981-B7CC-463D-93F5-2C07CA5EA851}"/>
          </ac:picMkLst>
        </pc:picChg>
        <pc:picChg chg="del">
          <ac:chgData name="Darren Tinai" userId="f1582373-a835-4bda-bfc0-6c3f79eca011" providerId="ADAL" clId="{53609D1D-6A9F-4108-B315-65E2C5C03ADA}" dt="2021-06-21T11:06:24.598" v="1450" actId="478"/>
          <ac:picMkLst>
            <pc:docMk/>
            <pc:sldMk cId="1477636934" sldId="997"/>
            <ac:picMk id="33" creationId="{3BBD44CF-9016-458F-ADD3-32DD6680C34F}"/>
          </ac:picMkLst>
        </pc:picChg>
      </pc:sldChg>
      <pc:sldChg chg="addSp delSp modSp add mod ord">
        <pc:chgData name="Darren Tinai" userId="f1582373-a835-4bda-bfc0-6c3f79eca011" providerId="ADAL" clId="{53609D1D-6A9F-4108-B315-65E2C5C03ADA}" dt="2021-06-21T21:01:05.101" v="2530" actId="1076"/>
        <pc:sldMkLst>
          <pc:docMk/>
          <pc:sldMk cId="3118500275" sldId="998"/>
        </pc:sldMkLst>
        <pc:spChg chg="mod">
          <ac:chgData name="Darren Tinai" userId="f1582373-a835-4bda-bfc0-6c3f79eca011" providerId="ADAL" clId="{53609D1D-6A9F-4108-B315-65E2C5C03ADA}" dt="2021-06-21T11:20:53.766" v="1566" actId="20577"/>
          <ac:spMkLst>
            <pc:docMk/>
            <pc:sldMk cId="3118500275" sldId="998"/>
            <ac:spMk id="3" creationId="{C111CB45-8DF3-4BEE-9DF7-4DFB84CE4242}"/>
          </ac:spMkLst>
        </pc:spChg>
        <pc:spChg chg="add del mod">
          <ac:chgData name="Darren Tinai" userId="f1582373-a835-4bda-bfc0-6c3f79eca011" providerId="ADAL" clId="{53609D1D-6A9F-4108-B315-65E2C5C03ADA}" dt="2021-06-21T11:41:21.224" v="1657" actId="21"/>
          <ac:spMkLst>
            <pc:docMk/>
            <pc:sldMk cId="3118500275" sldId="998"/>
            <ac:spMk id="13" creationId="{D8F5CF62-8611-46EA-9408-0F4ECED97042}"/>
          </ac:spMkLst>
        </pc:spChg>
        <pc:spChg chg="add mod">
          <ac:chgData name="Darren Tinai" userId="f1582373-a835-4bda-bfc0-6c3f79eca011" providerId="ADAL" clId="{53609D1D-6A9F-4108-B315-65E2C5C03ADA}" dt="2021-06-21T21:00:11.836" v="2519" actId="1076"/>
          <ac:spMkLst>
            <pc:docMk/>
            <pc:sldMk cId="3118500275" sldId="998"/>
            <ac:spMk id="18" creationId="{F6F0E17F-6834-4A56-948D-913E6116042E}"/>
          </ac:spMkLst>
        </pc:spChg>
        <pc:spChg chg="add mod">
          <ac:chgData name="Darren Tinai" userId="f1582373-a835-4bda-bfc0-6c3f79eca011" providerId="ADAL" clId="{53609D1D-6A9F-4108-B315-65E2C5C03ADA}" dt="2021-06-21T21:00:11.836" v="2519" actId="1076"/>
          <ac:spMkLst>
            <pc:docMk/>
            <pc:sldMk cId="3118500275" sldId="998"/>
            <ac:spMk id="23" creationId="{DAA7E81A-E875-4189-AB38-F4EB9B3EB0CE}"/>
          </ac:spMkLst>
        </pc:spChg>
        <pc:spChg chg="add mod">
          <ac:chgData name="Darren Tinai" userId="f1582373-a835-4bda-bfc0-6c3f79eca011" providerId="ADAL" clId="{53609D1D-6A9F-4108-B315-65E2C5C03ADA}" dt="2021-06-21T21:00:11.836" v="2519" actId="1076"/>
          <ac:spMkLst>
            <pc:docMk/>
            <pc:sldMk cId="3118500275" sldId="998"/>
            <ac:spMk id="24" creationId="{E14DB2EE-4070-4FAF-99F8-18858C92BAEA}"/>
          </ac:spMkLst>
        </pc:spChg>
        <pc:spChg chg="add del mod">
          <ac:chgData name="Darren Tinai" userId="f1582373-a835-4bda-bfc0-6c3f79eca011" providerId="ADAL" clId="{53609D1D-6A9F-4108-B315-65E2C5C03ADA}" dt="2021-06-21T11:54:44.466" v="1871" actId="478"/>
          <ac:spMkLst>
            <pc:docMk/>
            <pc:sldMk cId="3118500275" sldId="998"/>
            <ac:spMk id="25" creationId="{D71F067F-F162-4011-9E8A-898CB3D8A731}"/>
          </ac:spMkLst>
        </pc:spChg>
        <pc:spChg chg="del">
          <ac:chgData name="Darren Tinai" userId="f1582373-a835-4bda-bfc0-6c3f79eca011" providerId="ADAL" clId="{53609D1D-6A9F-4108-B315-65E2C5C03ADA}" dt="2021-06-21T11:50:41.455" v="1781" actId="478"/>
          <ac:spMkLst>
            <pc:docMk/>
            <pc:sldMk cId="3118500275" sldId="998"/>
            <ac:spMk id="26" creationId="{979D05D7-9358-47EA-A332-83EFB3BE18AD}"/>
          </ac:spMkLst>
        </pc:spChg>
        <pc:spChg chg="del">
          <ac:chgData name="Darren Tinai" userId="f1582373-a835-4bda-bfc0-6c3f79eca011" providerId="ADAL" clId="{53609D1D-6A9F-4108-B315-65E2C5C03ADA}" dt="2021-06-21T11:50:45.088" v="1782" actId="478"/>
          <ac:spMkLst>
            <pc:docMk/>
            <pc:sldMk cId="3118500275" sldId="998"/>
            <ac:spMk id="27" creationId="{AFA64A35-376D-4E9D-A447-300BF251CF4A}"/>
          </ac:spMkLst>
        </pc:spChg>
        <pc:spChg chg="add mod">
          <ac:chgData name="Darren Tinai" userId="f1582373-a835-4bda-bfc0-6c3f79eca011" providerId="ADAL" clId="{53609D1D-6A9F-4108-B315-65E2C5C03ADA}" dt="2021-06-21T21:00:11.836" v="2519" actId="1076"/>
          <ac:spMkLst>
            <pc:docMk/>
            <pc:sldMk cId="3118500275" sldId="998"/>
            <ac:spMk id="28" creationId="{56A4DD8E-5BDA-46A4-8A88-EA227EA29CF6}"/>
          </ac:spMkLst>
        </pc:spChg>
        <pc:spChg chg="add mod">
          <ac:chgData name="Darren Tinai" userId="f1582373-a835-4bda-bfc0-6c3f79eca011" providerId="ADAL" clId="{53609D1D-6A9F-4108-B315-65E2C5C03ADA}" dt="2021-06-21T12:00:10.860" v="2079" actId="1076"/>
          <ac:spMkLst>
            <pc:docMk/>
            <pc:sldMk cId="3118500275" sldId="998"/>
            <ac:spMk id="29" creationId="{831DD1D4-9314-42A4-AF1C-D1717DCFDB5F}"/>
          </ac:spMkLst>
        </pc:spChg>
        <pc:spChg chg="add mod">
          <ac:chgData name="Darren Tinai" userId="f1582373-a835-4bda-bfc0-6c3f79eca011" providerId="ADAL" clId="{53609D1D-6A9F-4108-B315-65E2C5C03ADA}" dt="2021-06-21T21:00:19.105" v="2521" actId="1076"/>
          <ac:spMkLst>
            <pc:docMk/>
            <pc:sldMk cId="3118500275" sldId="998"/>
            <ac:spMk id="30" creationId="{8809D8BC-21D6-43BE-811D-A8A520CAC297}"/>
          </ac:spMkLst>
        </pc:spChg>
        <pc:spChg chg="del">
          <ac:chgData name="Darren Tinai" userId="f1582373-a835-4bda-bfc0-6c3f79eca011" providerId="ADAL" clId="{53609D1D-6A9F-4108-B315-65E2C5C03ADA}" dt="2021-06-21T11:50:41.455" v="1781" actId="478"/>
          <ac:spMkLst>
            <pc:docMk/>
            <pc:sldMk cId="3118500275" sldId="998"/>
            <ac:spMk id="32" creationId="{2F2E0A19-0FC4-4342-B5AE-D2C89E1DFA71}"/>
          </ac:spMkLst>
        </pc:spChg>
        <pc:spChg chg="add mod">
          <ac:chgData name="Darren Tinai" userId="f1582373-a835-4bda-bfc0-6c3f79eca011" providerId="ADAL" clId="{53609D1D-6A9F-4108-B315-65E2C5C03ADA}" dt="2021-06-21T21:01:00.597" v="2529" actId="1076"/>
          <ac:spMkLst>
            <pc:docMk/>
            <pc:sldMk cId="3118500275" sldId="998"/>
            <ac:spMk id="36" creationId="{46D0D185-1A97-4084-B5C3-1D3CCD40E691}"/>
          </ac:spMkLst>
        </pc:spChg>
        <pc:spChg chg="add mod">
          <ac:chgData name="Darren Tinai" userId="f1582373-a835-4bda-bfc0-6c3f79eca011" providerId="ADAL" clId="{53609D1D-6A9F-4108-B315-65E2C5C03ADA}" dt="2021-06-21T21:01:00.597" v="2529" actId="1076"/>
          <ac:spMkLst>
            <pc:docMk/>
            <pc:sldMk cId="3118500275" sldId="998"/>
            <ac:spMk id="37" creationId="{A8E5839D-1A91-4884-8A72-33CA8EB3DEDE}"/>
          </ac:spMkLst>
        </pc:spChg>
        <pc:spChg chg="add del mod">
          <ac:chgData name="Darren Tinai" userId="f1582373-a835-4bda-bfc0-6c3f79eca011" providerId="ADAL" clId="{53609D1D-6A9F-4108-B315-65E2C5C03ADA}" dt="2021-06-21T12:09:35.024" v="2152" actId="478"/>
          <ac:spMkLst>
            <pc:docMk/>
            <pc:sldMk cId="3118500275" sldId="998"/>
            <ac:spMk id="38" creationId="{83F8CCE6-62AB-45F7-8DDE-30BC99511B15}"/>
          </ac:spMkLst>
        </pc:spChg>
        <pc:spChg chg="add mod">
          <ac:chgData name="Darren Tinai" userId="f1582373-a835-4bda-bfc0-6c3f79eca011" providerId="ADAL" clId="{53609D1D-6A9F-4108-B315-65E2C5C03ADA}" dt="2021-06-21T21:01:00.597" v="2529" actId="1076"/>
          <ac:spMkLst>
            <pc:docMk/>
            <pc:sldMk cId="3118500275" sldId="998"/>
            <ac:spMk id="39" creationId="{EA996AD6-8B40-40A4-885B-55AB720BF05F}"/>
          </ac:spMkLst>
        </pc:spChg>
        <pc:spChg chg="add mod">
          <ac:chgData name="Darren Tinai" userId="f1582373-a835-4bda-bfc0-6c3f79eca011" providerId="ADAL" clId="{53609D1D-6A9F-4108-B315-65E2C5C03ADA}" dt="2021-06-21T21:00:52.985" v="2528" actId="1076"/>
          <ac:spMkLst>
            <pc:docMk/>
            <pc:sldMk cId="3118500275" sldId="998"/>
            <ac:spMk id="40" creationId="{BB42E0B9-FA8C-4F06-9BC0-38B39C088A08}"/>
          </ac:spMkLst>
        </pc:spChg>
        <pc:spChg chg="add del mod">
          <ac:chgData name="Darren Tinai" userId="f1582373-a835-4bda-bfc0-6c3f79eca011" providerId="ADAL" clId="{53609D1D-6A9F-4108-B315-65E2C5C03ADA}" dt="2021-06-21T20:48:42.622" v="2397" actId="478"/>
          <ac:spMkLst>
            <pc:docMk/>
            <pc:sldMk cId="3118500275" sldId="998"/>
            <ac:spMk id="44" creationId="{E921FFAF-B916-43AF-95FD-112678B09B33}"/>
          </ac:spMkLst>
        </pc:spChg>
        <pc:spChg chg="add mod">
          <ac:chgData name="Darren Tinai" userId="f1582373-a835-4bda-bfc0-6c3f79eca011" providerId="ADAL" clId="{53609D1D-6A9F-4108-B315-65E2C5C03ADA}" dt="2021-06-21T21:01:00.597" v="2529" actId="1076"/>
          <ac:spMkLst>
            <pc:docMk/>
            <pc:sldMk cId="3118500275" sldId="998"/>
            <ac:spMk id="53" creationId="{65E60C65-715C-44A7-9FE9-70CA6E210B7B}"/>
          </ac:spMkLst>
        </pc:spChg>
        <pc:picChg chg="del">
          <ac:chgData name="Darren Tinai" userId="f1582373-a835-4bda-bfc0-6c3f79eca011" providerId="ADAL" clId="{53609D1D-6A9F-4108-B315-65E2C5C03ADA}" dt="2021-06-21T11:50:41.455" v="1781" actId="478"/>
          <ac:picMkLst>
            <pc:docMk/>
            <pc:sldMk cId="3118500275" sldId="998"/>
            <ac:picMk id="4" creationId="{4CF98153-70B4-4E05-82AB-DCA27F3B9957}"/>
          </ac:picMkLst>
        </pc:picChg>
        <pc:picChg chg="add mod">
          <ac:chgData name="Darren Tinai" userId="f1582373-a835-4bda-bfc0-6c3f79eca011" providerId="ADAL" clId="{53609D1D-6A9F-4108-B315-65E2C5C03ADA}" dt="2021-06-21T21:00:11.836" v="2519" actId="1076"/>
          <ac:picMkLst>
            <pc:docMk/>
            <pc:sldMk cId="3118500275" sldId="998"/>
            <ac:picMk id="5" creationId="{C849C0B2-35C5-4902-B5B7-2C9B7F771389}"/>
          </ac:picMkLst>
        </pc:picChg>
        <pc:picChg chg="del">
          <ac:chgData name="Darren Tinai" userId="f1582373-a835-4bda-bfc0-6c3f79eca011" providerId="ADAL" clId="{53609D1D-6A9F-4108-B315-65E2C5C03ADA}" dt="2021-06-21T11:50:41.455" v="1781" actId="478"/>
          <ac:picMkLst>
            <pc:docMk/>
            <pc:sldMk cId="3118500275" sldId="998"/>
            <ac:picMk id="7" creationId="{E20A04CA-F985-43AB-9CC4-F4DB37E961BB}"/>
          </ac:picMkLst>
        </pc:picChg>
        <pc:picChg chg="del">
          <ac:chgData name="Darren Tinai" userId="f1582373-a835-4bda-bfc0-6c3f79eca011" providerId="ADAL" clId="{53609D1D-6A9F-4108-B315-65E2C5C03ADA}" dt="2021-06-21T11:50:45.088" v="1782" actId="478"/>
          <ac:picMkLst>
            <pc:docMk/>
            <pc:sldMk cId="3118500275" sldId="998"/>
            <ac:picMk id="9" creationId="{1126E2D1-2AB4-4271-8156-E623F1840789}"/>
          </ac:picMkLst>
        </pc:picChg>
        <pc:picChg chg="del">
          <ac:chgData name="Darren Tinai" userId="f1582373-a835-4bda-bfc0-6c3f79eca011" providerId="ADAL" clId="{53609D1D-6A9F-4108-B315-65E2C5C03ADA}" dt="2021-06-21T11:50:41.455" v="1781" actId="478"/>
          <ac:picMkLst>
            <pc:docMk/>
            <pc:sldMk cId="3118500275" sldId="998"/>
            <ac:picMk id="10" creationId="{0B583599-E8B2-4AD9-BFEE-9C1297D72653}"/>
          </ac:picMkLst>
        </pc:picChg>
        <pc:picChg chg="del mod">
          <ac:chgData name="Darren Tinai" userId="f1582373-a835-4bda-bfc0-6c3f79eca011" providerId="ADAL" clId="{53609D1D-6A9F-4108-B315-65E2C5C03ADA}" dt="2021-06-21T11:50:41.455" v="1781" actId="478"/>
          <ac:picMkLst>
            <pc:docMk/>
            <pc:sldMk cId="3118500275" sldId="998"/>
            <ac:picMk id="11" creationId="{DFFEFA17-04A8-49C8-A581-4FF1CBA6E013}"/>
          </ac:picMkLst>
        </pc:picChg>
        <pc:picChg chg="add mod">
          <ac:chgData name="Darren Tinai" userId="f1582373-a835-4bda-bfc0-6c3f79eca011" providerId="ADAL" clId="{53609D1D-6A9F-4108-B315-65E2C5C03ADA}" dt="2021-06-21T21:00:11.836" v="2519" actId="1076"/>
          <ac:picMkLst>
            <pc:docMk/>
            <pc:sldMk cId="3118500275" sldId="998"/>
            <ac:picMk id="12" creationId="{5650ADE5-CAF3-4B79-BFD5-F50C4C882E44}"/>
          </ac:picMkLst>
        </pc:picChg>
        <pc:picChg chg="add mod">
          <ac:chgData name="Darren Tinai" userId="f1582373-a835-4bda-bfc0-6c3f79eca011" providerId="ADAL" clId="{53609D1D-6A9F-4108-B315-65E2C5C03ADA}" dt="2021-06-21T21:00:11.836" v="2519" actId="1076"/>
          <ac:picMkLst>
            <pc:docMk/>
            <pc:sldMk cId="3118500275" sldId="998"/>
            <ac:picMk id="15" creationId="{B12E7B94-D579-4040-8DC1-34FCA5B76BE0}"/>
          </ac:picMkLst>
        </pc:picChg>
        <pc:picChg chg="add mod">
          <ac:chgData name="Darren Tinai" userId="f1582373-a835-4bda-bfc0-6c3f79eca011" providerId="ADAL" clId="{53609D1D-6A9F-4108-B315-65E2C5C03ADA}" dt="2021-06-21T21:00:15.770" v="2520" actId="1076"/>
          <ac:picMkLst>
            <pc:docMk/>
            <pc:sldMk cId="3118500275" sldId="998"/>
            <ac:picMk id="17" creationId="{FAFE661F-870A-4C12-88F5-2622FFA83BF3}"/>
          </ac:picMkLst>
        </pc:picChg>
        <pc:picChg chg="add mod">
          <ac:chgData name="Darren Tinai" userId="f1582373-a835-4bda-bfc0-6c3f79eca011" providerId="ADAL" clId="{53609D1D-6A9F-4108-B315-65E2C5C03ADA}" dt="2021-06-21T21:01:00.597" v="2529" actId="1076"/>
          <ac:picMkLst>
            <pc:docMk/>
            <pc:sldMk cId="3118500275" sldId="998"/>
            <ac:picMk id="20" creationId="{46588105-FEC1-4B37-AC39-25BA6E86BEE2}"/>
          </ac:picMkLst>
        </pc:picChg>
        <pc:picChg chg="del">
          <ac:chgData name="Darren Tinai" userId="f1582373-a835-4bda-bfc0-6c3f79eca011" providerId="ADAL" clId="{53609D1D-6A9F-4108-B315-65E2C5C03ADA}" dt="2021-06-21T11:49:02.340" v="1778" actId="478"/>
          <ac:picMkLst>
            <pc:docMk/>
            <pc:sldMk cId="3118500275" sldId="998"/>
            <ac:picMk id="22" creationId="{B0991E88-AB95-4974-A4B2-87F3AB0E341B}"/>
          </ac:picMkLst>
        </pc:picChg>
        <pc:picChg chg="add del mod">
          <ac:chgData name="Darren Tinai" userId="f1582373-a835-4bda-bfc0-6c3f79eca011" providerId="ADAL" clId="{53609D1D-6A9F-4108-B315-65E2C5C03ADA}" dt="2021-06-21T12:07:06.684" v="2111" actId="478"/>
          <ac:picMkLst>
            <pc:docMk/>
            <pc:sldMk cId="3118500275" sldId="998"/>
            <ac:picMk id="31" creationId="{26119C8E-2215-4D73-BD61-11B14205BBE6}"/>
          </ac:picMkLst>
        </pc:picChg>
        <pc:picChg chg="add del mod">
          <ac:chgData name="Darren Tinai" userId="f1582373-a835-4bda-bfc0-6c3f79eca011" providerId="ADAL" clId="{53609D1D-6A9F-4108-B315-65E2C5C03ADA}" dt="2021-06-21T12:07:06.684" v="2111" actId="478"/>
          <ac:picMkLst>
            <pc:docMk/>
            <pc:sldMk cId="3118500275" sldId="998"/>
            <ac:picMk id="33" creationId="{6B02351E-D2C6-4308-AA5C-6DFB9B5C44E5}"/>
          </ac:picMkLst>
        </pc:picChg>
        <pc:picChg chg="add del mod">
          <ac:chgData name="Darren Tinai" userId="f1582373-a835-4bda-bfc0-6c3f79eca011" providerId="ADAL" clId="{53609D1D-6A9F-4108-B315-65E2C5C03ADA}" dt="2021-06-21T12:07:06.684" v="2111" actId="478"/>
          <ac:picMkLst>
            <pc:docMk/>
            <pc:sldMk cId="3118500275" sldId="998"/>
            <ac:picMk id="34" creationId="{604C10C5-7B39-45A4-90BF-D0736DC7DB6F}"/>
          </ac:picMkLst>
        </pc:picChg>
        <pc:picChg chg="add del mod">
          <ac:chgData name="Darren Tinai" userId="f1582373-a835-4bda-bfc0-6c3f79eca011" providerId="ADAL" clId="{53609D1D-6A9F-4108-B315-65E2C5C03ADA}" dt="2021-06-21T12:07:06.684" v="2111" actId="478"/>
          <ac:picMkLst>
            <pc:docMk/>
            <pc:sldMk cId="3118500275" sldId="998"/>
            <ac:picMk id="35" creationId="{D3CD2148-ED83-40E9-BEA6-933CFDAF9D88}"/>
          </ac:picMkLst>
        </pc:picChg>
        <pc:picChg chg="add mod">
          <ac:chgData name="Darren Tinai" userId="f1582373-a835-4bda-bfc0-6c3f79eca011" providerId="ADAL" clId="{53609D1D-6A9F-4108-B315-65E2C5C03ADA}" dt="2021-06-21T21:01:00.597" v="2529" actId="1076"/>
          <ac:picMkLst>
            <pc:docMk/>
            <pc:sldMk cId="3118500275" sldId="998"/>
            <ac:picMk id="41" creationId="{270BE959-6D47-4653-A39F-56FDC94753B1}"/>
          </ac:picMkLst>
        </pc:picChg>
        <pc:picChg chg="add mod">
          <ac:chgData name="Darren Tinai" userId="f1582373-a835-4bda-bfc0-6c3f79eca011" providerId="ADAL" clId="{53609D1D-6A9F-4108-B315-65E2C5C03ADA}" dt="2021-06-21T21:01:00.597" v="2529" actId="1076"/>
          <ac:picMkLst>
            <pc:docMk/>
            <pc:sldMk cId="3118500275" sldId="998"/>
            <ac:picMk id="43" creationId="{392419FF-170A-42EE-A0B1-7219F13403A5}"/>
          </ac:picMkLst>
        </pc:picChg>
        <pc:picChg chg="add del mod">
          <ac:chgData name="Darren Tinai" userId="f1582373-a835-4bda-bfc0-6c3f79eca011" providerId="ADAL" clId="{53609D1D-6A9F-4108-B315-65E2C5C03ADA}" dt="2021-06-21T20:51:14.435" v="2416" actId="478"/>
          <ac:picMkLst>
            <pc:docMk/>
            <pc:sldMk cId="3118500275" sldId="998"/>
            <ac:picMk id="46" creationId="{64853411-1298-4D20-9E2F-D6FF7B3A76D5}"/>
          </ac:picMkLst>
        </pc:picChg>
        <pc:picChg chg="add del mod">
          <ac:chgData name="Darren Tinai" userId="f1582373-a835-4bda-bfc0-6c3f79eca011" providerId="ADAL" clId="{53609D1D-6A9F-4108-B315-65E2C5C03ADA}" dt="2021-06-21T20:51:14.435" v="2416" actId="478"/>
          <ac:picMkLst>
            <pc:docMk/>
            <pc:sldMk cId="3118500275" sldId="998"/>
            <ac:picMk id="48" creationId="{281B70DE-D326-466A-9236-B09226004870}"/>
          </ac:picMkLst>
        </pc:picChg>
        <pc:picChg chg="add del mod">
          <ac:chgData name="Darren Tinai" userId="f1582373-a835-4bda-bfc0-6c3f79eca011" providerId="ADAL" clId="{53609D1D-6A9F-4108-B315-65E2C5C03ADA}" dt="2021-06-21T20:52:17.661" v="2419" actId="478"/>
          <ac:picMkLst>
            <pc:docMk/>
            <pc:sldMk cId="3118500275" sldId="998"/>
            <ac:picMk id="50" creationId="{E87151F8-6AC7-4259-ABBA-EA513AEDD25A}"/>
          </ac:picMkLst>
        </pc:picChg>
        <pc:picChg chg="add mod">
          <ac:chgData name="Darren Tinai" userId="f1582373-a835-4bda-bfc0-6c3f79eca011" providerId="ADAL" clId="{53609D1D-6A9F-4108-B315-65E2C5C03ADA}" dt="2021-06-21T21:01:00.597" v="2529" actId="1076"/>
          <ac:picMkLst>
            <pc:docMk/>
            <pc:sldMk cId="3118500275" sldId="998"/>
            <ac:picMk id="52" creationId="{73FB4A32-B901-45ED-B3D2-85B42024EB4F}"/>
          </ac:picMkLst>
        </pc:picChg>
        <pc:picChg chg="add mod">
          <ac:chgData name="Darren Tinai" userId="f1582373-a835-4bda-bfc0-6c3f79eca011" providerId="ADAL" clId="{53609D1D-6A9F-4108-B315-65E2C5C03ADA}" dt="2021-06-21T21:01:05.101" v="2530" actId="1076"/>
          <ac:picMkLst>
            <pc:docMk/>
            <pc:sldMk cId="3118500275" sldId="998"/>
            <ac:picMk id="55" creationId="{C3BB938E-F021-41FE-8B2E-B018F9E8D4F6}"/>
          </ac:picMkLst>
        </pc:picChg>
      </pc:sldChg>
      <pc:sldChg chg="add del ord">
        <pc:chgData name="Darren Tinai" userId="f1582373-a835-4bda-bfc0-6c3f79eca011" providerId="ADAL" clId="{53609D1D-6A9F-4108-B315-65E2C5C03ADA}" dt="2021-06-23T02:14:13.515" v="2907" actId="47"/>
        <pc:sldMkLst>
          <pc:docMk/>
          <pc:sldMk cId="1994457535" sldId="999"/>
        </pc:sldMkLst>
      </pc:sldChg>
      <pc:sldMasterChg chg="delSldLayout">
        <pc:chgData name="Darren Tinai" userId="f1582373-a835-4bda-bfc0-6c3f79eca011" providerId="ADAL" clId="{53609D1D-6A9F-4108-B315-65E2C5C03ADA}" dt="2021-06-21T10:57:21.321" v="1342" actId="47"/>
        <pc:sldMasterMkLst>
          <pc:docMk/>
          <pc:sldMasterMk cId="3232778438" sldId="2147483660"/>
        </pc:sldMasterMkLst>
        <pc:sldLayoutChg chg="del">
          <pc:chgData name="Darren Tinai" userId="f1582373-a835-4bda-bfc0-6c3f79eca011" providerId="ADAL" clId="{53609D1D-6A9F-4108-B315-65E2C5C03ADA}" dt="2021-06-21T10:57:21.321" v="1342" actId="47"/>
          <pc:sldLayoutMkLst>
            <pc:docMk/>
            <pc:sldMasterMk cId="3232778438" sldId="2147483660"/>
            <pc:sldLayoutMk cId="1679867495" sldId="2147483681"/>
          </pc:sldLayoutMkLst>
        </pc:sldLayoutChg>
        <pc:sldLayoutChg chg="del">
          <pc:chgData name="Darren Tinai" userId="f1582373-a835-4bda-bfc0-6c3f79eca011" providerId="ADAL" clId="{53609D1D-6A9F-4108-B315-65E2C5C03ADA}" dt="2021-06-16T02:53:38.325" v="222" actId="47"/>
          <pc:sldLayoutMkLst>
            <pc:docMk/>
            <pc:sldMasterMk cId="3232778438" sldId="2147483660"/>
            <pc:sldLayoutMk cId="2436195888" sldId="214748368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03D46C-A78B-4989-B968-DC1F7E1F6E19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580FFC-03A9-4C4F-AC2E-FA71B3FD5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75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6" name="Text Placeholder 135">
            <a:extLst>
              <a:ext uri="{FF2B5EF4-FFF2-40B4-BE49-F238E27FC236}">
                <a16:creationId xmlns:a16="http://schemas.microsoft.com/office/drawing/2014/main" id="{56E7987E-D425-4641-A476-A2F2AFEFA9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5684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6538648" cy="6857998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1BB3B2C9-CFDB-4AF2-BE63-E2AF8B0E7505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814888" y="0"/>
            <a:ext cx="73898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255" y="616633"/>
            <a:ext cx="1260000" cy="126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768AD39D-5774-4D47-839D-1B36BB540E3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262967" y="1167579"/>
            <a:ext cx="45497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2" name="Subtitle 21">
            <a:extLst>
              <a:ext uri="{FF2B5EF4-FFF2-40B4-BE49-F238E27FC236}">
                <a16:creationId xmlns:a16="http://schemas.microsoft.com/office/drawing/2014/main" id="{8342C053-5A99-403F-B0F2-E86B39C4B7D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74179" y="0"/>
            <a:ext cx="7417821" cy="6879660"/>
          </a:xfrm>
          <a:custGeom>
            <a:avLst/>
            <a:gdLst>
              <a:gd name="connsiteX0" fmla="*/ 1033462 w 4551363"/>
              <a:gd name="connsiteY0" fmla="*/ 0 h 4221163"/>
              <a:gd name="connsiteX1" fmla="*/ 4551363 w 4551363"/>
              <a:gd name="connsiteY1" fmla="*/ 0 h 4221163"/>
              <a:gd name="connsiteX2" fmla="*/ 4551363 w 4551363"/>
              <a:gd name="connsiteY2" fmla="*/ 4221163 h 4221163"/>
              <a:gd name="connsiteX3" fmla="*/ 1033462 w 4551363"/>
              <a:gd name="connsiteY3" fmla="*/ 4221163 h 4221163"/>
              <a:gd name="connsiteX4" fmla="*/ 0 w 4551363"/>
              <a:gd name="connsiteY4" fmla="*/ 3949701 h 422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1363" h="4221163">
                <a:moveTo>
                  <a:pt x="1033462" y="0"/>
                </a:moveTo>
                <a:lnTo>
                  <a:pt x="4551363" y="0"/>
                </a:lnTo>
                <a:lnTo>
                  <a:pt x="4551363" y="4221163"/>
                </a:lnTo>
                <a:lnTo>
                  <a:pt x="1033462" y="4221163"/>
                </a:lnTo>
                <a:lnTo>
                  <a:pt x="0" y="394970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Divider slide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5" name="Text Placeholder 140">
            <a:extLst>
              <a:ext uri="{FF2B5EF4-FFF2-40B4-BE49-F238E27FC236}">
                <a16:creationId xmlns:a16="http://schemas.microsoft.com/office/drawing/2014/main" id="{1E7CA0C9-C706-491C-A6A8-FDB0B12A21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2782490" cy="70723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17A51544-3ECD-4ABC-8447-3699A67AC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363451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2" name="Picture Placeholder 141">
            <a:extLst>
              <a:ext uri="{FF2B5EF4-FFF2-40B4-BE49-F238E27FC236}">
                <a16:creationId xmlns:a16="http://schemas.microsoft.com/office/drawing/2014/main" id="{7FEBB377-447E-4F52-87D8-8001155A75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9359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73BB30E9-8493-45E3-BD7E-FD5DCB0129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BCF2E7B2-D01F-4846-9FFF-96A7F01CE48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0" name="AutoShape 3">
              <a:extLst>
                <a:ext uri="{FF2B5EF4-FFF2-40B4-BE49-F238E27FC236}">
                  <a16:creationId xmlns:a16="http://schemas.microsoft.com/office/drawing/2014/main" id="{7687D4E3-DA82-4B62-B19A-86F31731977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B5576FAF-F3E1-4CC5-B88B-0198F21051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F87E52B1-38C9-4E33-AAF3-BF06500A3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36EB3B1-3E19-4A0A-A9DE-B85EC78B08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A541583E-90FA-4A04-9BB4-DF54DE6748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AF1BCBE3-95B4-473B-B2BB-88B2A4D46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570EB87D-7139-4FCE-8AD0-F04539A831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BCD13869-C734-4744-9966-1E45BC7E7B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FA510161-0890-48DC-A1C7-4BC9C39F89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3">
              <a:extLst>
                <a:ext uri="{FF2B5EF4-FFF2-40B4-BE49-F238E27FC236}">
                  <a16:creationId xmlns:a16="http://schemas.microsoft.com/office/drawing/2014/main" id="{A94FCB9B-2163-47FE-A471-2F08FDD89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D43D310D-82EB-45FB-9575-7A05EC97B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5">
              <a:extLst>
                <a:ext uri="{FF2B5EF4-FFF2-40B4-BE49-F238E27FC236}">
                  <a16:creationId xmlns:a16="http://schemas.microsoft.com/office/drawing/2014/main" id="{C27E9B67-E811-420C-B457-B01D5DA938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202E0DEF-5320-414A-9D09-9F04D307F9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7CDE55A6-B058-43BF-82AD-E2CF701CE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E76D96D4-DB64-4D87-93A0-8CF7BF7C4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09C9CCA1-C999-4358-BCFB-93A526B93A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091B2AA6-BAFC-4C63-B6E5-E567B0781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F5352-9E79-422D-A715-9F8798C83E9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94E48EF3-5490-4793-84A1-99F9541C9E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FF2C4395-852E-4B55-9169-B80758CC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4A470D8C-6B28-4432-B2DC-BB7F4AAD01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51494A52-CCA4-4E8F-B96C-7191A78BEA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F9581B5B-4CC9-40EF-B351-1E0844E779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B36CE5E6-82DB-4EC4-B8F2-00441C7F00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CCB0DDE8-E457-4049-A1B5-9DC1A38E54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F582F19F-50DB-4CD0-9261-9F3D4369DE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03238F99-8877-414A-B15E-AC6904170A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4BB808B9-70D1-4973-9B42-7047A6097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F9C9A6F1-DCA9-40C4-A241-EAD329309E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E0AEF41F-FC56-4890-9142-E6A51D258B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6145C89F-8512-4401-B52C-D9558C1D01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ED9CFB26-B8E6-48B1-A29F-24EB666228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F6E85637-D434-4429-B291-1ECF3AEA6E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30C150FF-3376-469B-9681-2D2C449866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434EB90B-7746-4C60-9E11-00C8E6B4B1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7426CC65-8A41-4481-9E5D-C5331B6EE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97E7B34D-0DDF-4DE2-99C4-6BC45D794E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6FC8D70A-8526-4C79-92C2-97301B914B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39BE5684-35BB-46F4-9C5C-EAF067BC62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5089B3F9-64DE-4CB8-BF0E-34B007F8C7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04FECBD9-B54C-4D5A-A9AA-E7619DF761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0ADCA952-0EDE-409C-B4D0-54FF479FC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119A132-F0A3-4452-851C-D950D84D53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BEC3E088-80FD-4804-92A1-2E76BA051D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EA438C2B-5159-428A-AB6D-0446066C3F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65B120BA-B006-4B6A-8DA5-F28EA6CDD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AB954FAD-8B27-4E4D-A4ED-D5FB03A7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D653A1E5-8205-431C-8097-803798E04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54533794-0E7B-4B02-8F24-BDC83126E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D4D327AA-0BF7-4AB8-91E9-11F76213D3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8AB14D4-E7E1-4D1E-8B5C-B1A1653B9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9424AD2E-65D9-4F30-9676-D28A85EE6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F382EF80-0B77-4D44-B4FF-8B6BE2567C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92C5A2A8-B427-43AB-B91C-75984A933E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E9704698-3565-478A-9D58-D0A9430F2C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E5B6714A-DEAD-4521-A9A6-9E2A55F92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EC562B80-8A9A-4CB6-84CD-035DC0A57C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F6A42320-400F-45BF-9470-203CFA636A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89" name="Text Placeholder 135">
            <a:extLst>
              <a:ext uri="{FF2B5EF4-FFF2-40B4-BE49-F238E27FC236}">
                <a16:creationId xmlns:a16="http://schemas.microsoft.com/office/drawing/2014/main" id="{481E019A-1F81-4852-8272-EA711EFF70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979030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03DFE5C-9D27-413D-8A78-400F180438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3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F997F199-0CF9-40C8-9EAA-1BE7B409F1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020C5ED-8684-4963-B702-A20B7E17DD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834584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400702" cy="887360"/>
          </a:xfrm>
        </p:spPr>
        <p:txBody>
          <a:bodyPr/>
          <a:lstStyle>
            <a:lvl1pPr>
              <a:defRPr lang="en-AU" dirty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41680" y="433468"/>
            <a:ext cx="4516849" cy="642453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818" t="-6998" r="-14598" b="-250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FAC858D-C943-4AF2-ADB4-A578F396684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D73D3F0-5814-4D17-B429-BC41662F418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16357" y="1532415"/>
            <a:ext cx="6513110" cy="44548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36808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6974CE-5775-4767-8B2D-E006DC5555F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17/05/2022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7E5B4-99B2-4696-8ED1-B7AB1747A2A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646833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36EA4-84ED-4506-A242-5F0C906222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72EC5-4F70-48F3-89D4-91D2D67BE51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17/05/2022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0718A-D70B-4A4B-A26A-0BF5E34D006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0765184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2A85445C-DF4B-4BAF-BA3E-2C7E13C6966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FBC23-2E1D-42B9-B06F-441D2E530D6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BB8C37-F6A7-408B-AED7-05A293BD9B5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17/05/2022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7EB9A-C91F-4B28-8363-238C69D8FF4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2107305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E0A0B3FD-4538-4369-83B6-70C4DFCECF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B2A43BD1-0F4A-4FE6-96C0-15FBFE85BD1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70" name="Picture Placeholder 8">
            <a:extLst>
              <a:ext uri="{FF2B5EF4-FFF2-40B4-BE49-F238E27FC236}">
                <a16:creationId xmlns:a16="http://schemas.microsoft.com/office/drawing/2014/main" id="{FA4A79D4-E349-4EBC-AEB1-516796BF6A3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DDF1-862D-4D1D-A8F8-0AA91E60F74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95DF14-2515-429C-B3CC-7063B560D42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17/05/2022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23CC6-05EA-4B5E-8619-45B5D426CFF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462146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10839546" y="101089"/>
            <a:ext cx="1245238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40774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39" name="Picture Placeholder 138">
            <a:extLst>
              <a:ext uri="{FF2B5EF4-FFF2-40B4-BE49-F238E27FC236}">
                <a16:creationId xmlns:a16="http://schemas.microsoft.com/office/drawing/2014/main" id="{D87FD7A2-8AF9-450B-AA84-809A435321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3522183"/>
            <a:ext cx="4772203" cy="1227635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Bef>
                <a:spcPts val="50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  <a:latin typeface="+mn-lt"/>
              </a:defRPr>
            </a:lvl1pPr>
            <a:lvl2pPr marL="0" indent="0" algn="l">
              <a:spcBef>
                <a:spcPts val="500"/>
              </a:spcBef>
              <a:buNone/>
              <a:defRPr sz="2000" b="0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subtitle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6D528-3F8C-4131-B8C8-D41C96117732}"/>
              </a:ext>
            </a:extLst>
          </p:cNvPr>
          <p:cNvSpPr txBox="1"/>
          <p:nvPr userDrawn="1"/>
        </p:nvSpPr>
        <p:spPr>
          <a:xfrm>
            <a:off x="514871" y="2525876"/>
            <a:ext cx="31642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</a:t>
            </a:r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0240AC5B-4C6A-426A-B2D7-877F8935F4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E5A84B8F-F202-4882-842F-83827F0172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EC37A7B2-975C-4770-92F5-8992CA5572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3"/>
            <a:stretch>
              <a:fillRect/>
            </a:stretch>
          </a:blipFill>
        </p:grpSpPr>
        <p:sp>
          <p:nvSpPr>
            <p:cNvPr id="71" name="AutoShape 3">
              <a:extLst>
                <a:ext uri="{FF2B5EF4-FFF2-40B4-BE49-F238E27FC236}">
                  <a16:creationId xmlns:a16="http://schemas.microsoft.com/office/drawing/2014/main" id="{54F552E3-D38D-41BC-82E3-60C99794836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569FA1AE-C9C3-462F-A77A-B6BBCF918C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6DB2EA32-9261-498B-830E-2FBDFA157F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EFF73E3A-06C3-4974-93E2-696040A89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C4DC2C60-02AB-49AD-B3DD-BBCF7166C8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30961497-8835-4080-AFE2-534351DE26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E68F9C23-752D-42BE-A4E5-9B68536CD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13FC5098-8507-4098-93FB-F2624FFC6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7E5888E8-4F68-4921-8A2B-AEC299F6A1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3">
              <a:extLst>
                <a:ext uri="{FF2B5EF4-FFF2-40B4-BE49-F238E27FC236}">
                  <a16:creationId xmlns:a16="http://schemas.microsoft.com/office/drawing/2014/main" id="{B67C5942-8CB4-499B-AA8B-12470AC8A7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4">
              <a:extLst>
                <a:ext uri="{FF2B5EF4-FFF2-40B4-BE49-F238E27FC236}">
                  <a16:creationId xmlns:a16="http://schemas.microsoft.com/office/drawing/2014/main" id="{7AD189ED-F890-4E02-8D27-6A3CE26489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5">
              <a:extLst>
                <a:ext uri="{FF2B5EF4-FFF2-40B4-BE49-F238E27FC236}">
                  <a16:creationId xmlns:a16="http://schemas.microsoft.com/office/drawing/2014/main" id="{A694629D-32D1-4504-B143-297920522C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2412EA18-A215-4DFD-A0A6-2AD409F481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C4E0E6D7-A2DC-410B-9822-C2D716A99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D7B7983B-BA78-4770-8F07-998CF704FD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A748B14A-0908-4434-A2E9-F3E4992B20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Freeform 20">
              <a:extLst>
                <a:ext uri="{FF2B5EF4-FFF2-40B4-BE49-F238E27FC236}">
                  <a16:creationId xmlns:a16="http://schemas.microsoft.com/office/drawing/2014/main" id="{9A723747-6853-43C4-AAB4-C1C0C93D99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Rectangle 21">
              <a:extLst>
                <a:ext uri="{FF2B5EF4-FFF2-40B4-BE49-F238E27FC236}">
                  <a16:creationId xmlns:a16="http://schemas.microsoft.com/office/drawing/2014/main" id="{135592F9-D2BB-451E-96FF-092A1EE1A3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2">
              <a:extLst>
                <a:ext uri="{FF2B5EF4-FFF2-40B4-BE49-F238E27FC236}">
                  <a16:creationId xmlns:a16="http://schemas.microsoft.com/office/drawing/2014/main" id="{745670F2-51EA-4EA7-A414-FB609C350E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3">
              <a:extLst>
                <a:ext uri="{FF2B5EF4-FFF2-40B4-BE49-F238E27FC236}">
                  <a16:creationId xmlns:a16="http://schemas.microsoft.com/office/drawing/2014/main" id="{99B68E36-21CB-49F9-8DAA-F892BB3F7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4">
              <a:extLst>
                <a:ext uri="{FF2B5EF4-FFF2-40B4-BE49-F238E27FC236}">
                  <a16:creationId xmlns:a16="http://schemas.microsoft.com/office/drawing/2014/main" id="{F07D88E7-14BD-4576-AC88-8D241E6B93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5">
              <a:extLst>
                <a:ext uri="{FF2B5EF4-FFF2-40B4-BE49-F238E27FC236}">
                  <a16:creationId xmlns:a16="http://schemas.microsoft.com/office/drawing/2014/main" id="{BCAAAD9F-0A1F-49A6-A4DE-A5A523C546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6">
              <a:extLst>
                <a:ext uri="{FF2B5EF4-FFF2-40B4-BE49-F238E27FC236}">
                  <a16:creationId xmlns:a16="http://schemas.microsoft.com/office/drawing/2014/main" id="{DA1B6F50-51ED-4149-9C09-11E8008977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7">
              <a:extLst>
                <a:ext uri="{FF2B5EF4-FFF2-40B4-BE49-F238E27FC236}">
                  <a16:creationId xmlns:a16="http://schemas.microsoft.com/office/drawing/2014/main" id="{0AC74EF2-F419-4368-912E-71A0EA81D8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8">
              <a:extLst>
                <a:ext uri="{FF2B5EF4-FFF2-40B4-BE49-F238E27FC236}">
                  <a16:creationId xmlns:a16="http://schemas.microsoft.com/office/drawing/2014/main" id="{1C171149-6E4E-4D78-AB93-8E367FDD9F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29">
              <a:extLst>
                <a:ext uri="{FF2B5EF4-FFF2-40B4-BE49-F238E27FC236}">
                  <a16:creationId xmlns:a16="http://schemas.microsoft.com/office/drawing/2014/main" id="{A815DF7B-E424-42AB-A6AB-634DA40688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0">
              <a:extLst>
                <a:ext uri="{FF2B5EF4-FFF2-40B4-BE49-F238E27FC236}">
                  <a16:creationId xmlns:a16="http://schemas.microsoft.com/office/drawing/2014/main" id="{66BD8C37-8BC5-45CD-B87D-5AFE1A70DC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1">
              <a:extLst>
                <a:ext uri="{FF2B5EF4-FFF2-40B4-BE49-F238E27FC236}">
                  <a16:creationId xmlns:a16="http://schemas.microsoft.com/office/drawing/2014/main" id="{2CEB33A3-B63A-4808-96DD-C5F24BF9AC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2">
              <a:extLst>
                <a:ext uri="{FF2B5EF4-FFF2-40B4-BE49-F238E27FC236}">
                  <a16:creationId xmlns:a16="http://schemas.microsoft.com/office/drawing/2014/main" id="{C313A88E-E4EB-47A3-9504-3CBEC9DA2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4">
              <a:extLst>
                <a:ext uri="{FF2B5EF4-FFF2-40B4-BE49-F238E27FC236}">
                  <a16:creationId xmlns:a16="http://schemas.microsoft.com/office/drawing/2014/main" id="{56F05306-E858-4AD6-9044-0829EB27D9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5">
              <a:extLst>
                <a:ext uri="{FF2B5EF4-FFF2-40B4-BE49-F238E27FC236}">
                  <a16:creationId xmlns:a16="http://schemas.microsoft.com/office/drawing/2014/main" id="{32901447-608B-4121-B7E4-6FCEAEA250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6">
              <a:extLst>
                <a:ext uri="{FF2B5EF4-FFF2-40B4-BE49-F238E27FC236}">
                  <a16:creationId xmlns:a16="http://schemas.microsoft.com/office/drawing/2014/main" id="{39190006-5196-47DB-99AE-94D3B7F04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7">
              <a:extLst>
                <a:ext uri="{FF2B5EF4-FFF2-40B4-BE49-F238E27FC236}">
                  <a16:creationId xmlns:a16="http://schemas.microsoft.com/office/drawing/2014/main" id="{8604054B-C93B-45A8-AB0E-E43486145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8">
              <a:extLst>
                <a:ext uri="{FF2B5EF4-FFF2-40B4-BE49-F238E27FC236}">
                  <a16:creationId xmlns:a16="http://schemas.microsoft.com/office/drawing/2014/main" id="{D0EFF960-9F83-4FFE-BF82-B52577442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39">
              <a:extLst>
                <a:ext uri="{FF2B5EF4-FFF2-40B4-BE49-F238E27FC236}">
                  <a16:creationId xmlns:a16="http://schemas.microsoft.com/office/drawing/2014/main" id="{99D3D888-B3BA-4D97-B256-1108E2C3F2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0">
              <a:extLst>
                <a:ext uri="{FF2B5EF4-FFF2-40B4-BE49-F238E27FC236}">
                  <a16:creationId xmlns:a16="http://schemas.microsoft.com/office/drawing/2014/main" id="{7F59FA3C-1276-422B-80A8-04EF5B7FFB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1">
              <a:extLst>
                <a:ext uri="{FF2B5EF4-FFF2-40B4-BE49-F238E27FC236}">
                  <a16:creationId xmlns:a16="http://schemas.microsoft.com/office/drawing/2014/main" id="{0F1A5475-0A1C-4B1A-97EC-5E3CD80675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2">
              <a:extLst>
                <a:ext uri="{FF2B5EF4-FFF2-40B4-BE49-F238E27FC236}">
                  <a16:creationId xmlns:a16="http://schemas.microsoft.com/office/drawing/2014/main" id="{A3DDBAEE-DF7C-4EC8-94DD-05D69B1CDE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3">
              <a:extLst>
                <a:ext uri="{FF2B5EF4-FFF2-40B4-BE49-F238E27FC236}">
                  <a16:creationId xmlns:a16="http://schemas.microsoft.com/office/drawing/2014/main" id="{D5F93DF4-E313-489C-8E2A-B483A92DE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4">
              <a:extLst>
                <a:ext uri="{FF2B5EF4-FFF2-40B4-BE49-F238E27FC236}">
                  <a16:creationId xmlns:a16="http://schemas.microsoft.com/office/drawing/2014/main" id="{4DC15CBD-9941-4E37-A8B4-F231D3B31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5">
              <a:extLst>
                <a:ext uri="{FF2B5EF4-FFF2-40B4-BE49-F238E27FC236}">
                  <a16:creationId xmlns:a16="http://schemas.microsoft.com/office/drawing/2014/main" id="{9ADB481C-21A1-49F8-ACE4-4CD0729D92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6">
              <a:extLst>
                <a:ext uri="{FF2B5EF4-FFF2-40B4-BE49-F238E27FC236}">
                  <a16:creationId xmlns:a16="http://schemas.microsoft.com/office/drawing/2014/main" id="{E4D2031E-0A6F-4C49-9ED4-AB51D06F0F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7">
              <a:extLst>
                <a:ext uri="{FF2B5EF4-FFF2-40B4-BE49-F238E27FC236}">
                  <a16:creationId xmlns:a16="http://schemas.microsoft.com/office/drawing/2014/main" id="{C44C9E42-3F3B-4C13-A2DA-02F22BA28A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8">
              <a:extLst>
                <a:ext uri="{FF2B5EF4-FFF2-40B4-BE49-F238E27FC236}">
                  <a16:creationId xmlns:a16="http://schemas.microsoft.com/office/drawing/2014/main" id="{01353E56-76A6-4F6D-B228-D349DD153D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49">
              <a:extLst>
                <a:ext uri="{FF2B5EF4-FFF2-40B4-BE49-F238E27FC236}">
                  <a16:creationId xmlns:a16="http://schemas.microsoft.com/office/drawing/2014/main" id="{61622A06-0465-4E80-BE10-ABA3B3FE3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0">
              <a:extLst>
                <a:ext uri="{FF2B5EF4-FFF2-40B4-BE49-F238E27FC236}">
                  <a16:creationId xmlns:a16="http://schemas.microsoft.com/office/drawing/2014/main" id="{87927BE2-A3FC-4F6C-B8B1-028431DC6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1">
              <a:extLst>
                <a:ext uri="{FF2B5EF4-FFF2-40B4-BE49-F238E27FC236}">
                  <a16:creationId xmlns:a16="http://schemas.microsoft.com/office/drawing/2014/main" id="{9AB4F4C4-EA49-4CC5-B240-860DE380C3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2">
              <a:extLst>
                <a:ext uri="{FF2B5EF4-FFF2-40B4-BE49-F238E27FC236}">
                  <a16:creationId xmlns:a16="http://schemas.microsoft.com/office/drawing/2014/main" id="{357BA5D2-76BC-4D95-9315-2DE8D62D55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3">
              <a:extLst>
                <a:ext uri="{FF2B5EF4-FFF2-40B4-BE49-F238E27FC236}">
                  <a16:creationId xmlns:a16="http://schemas.microsoft.com/office/drawing/2014/main" id="{DCED355D-42FD-4686-B0EF-0E3062E1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4">
              <a:extLst>
                <a:ext uri="{FF2B5EF4-FFF2-40B4-BE49-F238E27FC236}">
                  <a16:creationId xmlns:a16="http://schemas.microsoft.com/office/drawing/2014/main" id="{0958AEB7-DBAD-45AC-9AB2-48F0F17659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5">
              <a:extLst>
                <a:ext uri="{FF2B5EF4-FFF2-40B4-BE49-F238E27FC236}">
                  <a16:creationId xmlns:a16="http://schemas.microsoft.com/office/drawing/2014/main" id="{D21079D7-F09E-4BC4-907F-AB73704555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6">
              <a:extLst>
                <a:ext uri="{FF2B5EF4-FFF2-40B4-BE49-F238E27FC236}">
                  <a16:creationId xmlns:a16="http://schemas.microsoft.com/office/drawing/2014/main" id="{A704AF6D-383A-461D-9A8E-803EB90DE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7">
              <a:extLst>
                <a:ext uri="{FF2B5EF4-FFF2-40B4-BE49-F238E27FC236}">
                  <a16:creationId xmlns:a16="http://schemas.microsoft.com/office/drawing/2014/main" id="{FC012E4A-28D8-454A-A556-8AC6B0EB0B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8">
              <a:extLst>
                <a:ext uri="{FF2B5EF4-FFF2-40B4-BE49-F238E27FC236}">
                  <a16:creationId xmlns:a16="http://schemas.microsoft.com/office/drawing/2014/main" id="{905E96C3-CEAF-465F-98F7-C346C851D7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59">
              <a:extLst>
                <a:ext uri="{FF2B5EF4-FFF2-40B4-BE49-F238E27FC236}">
                  <a16:creationId xmlns:a16="http://schemas.microsoft.com/office/drawing/2014/main" id="{B96BC9E4-E5E9-4941-BC5B-77E75A08F2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0">
              <a:extLst>
                <a:ext uri="{FF2B5EF4-FFF2-40B4-BE49-F238E27FC236}">
                  <a16:creationId xmlns:a16="http://schemas.microsoft.com/office/drawing/2014/main" id="{094DCF66-2169-4747-B305-D494F1D1B5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1">
              <a:extLst>
                <a:ext uri="{FF2B5EF4-FFF2-40B4-BE49-F238E27FC236}">
                  <a16:creationId xmlns:a16="http://schemas.microsoft.com/office/drawing/2014/main" id="{4AEC03C8-5E0C-4AFF-AE73-885A440478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F0EA371-30C6-42A1-8D7F-5F691CCF4E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02775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Text Placeholder 140">
            <a:extLst>
              <a:ext uri="{FF2B5EF4-FFF2-40B4-BE49-F238E27FC236}">
                <a16:creationId xmlns:a16="http://schemas.microsoft.com/office/drawing/2014/main" id="{F8C9875D-6ED4-4691-B4EE-6BE289CEFD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601F3602-2361-40F0-A995-ABA050961A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41627051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77524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821C742-34A7-4634-ABFF-1A8C76DB814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Text Placeholder 140">
            <a:extLst>
              <a:ext uri="{FF2B5EF4-FFF2-40B4-BE49-F238E27FC236}">
                <a16:creationId xmlns:a16="http://schemas.microsoft.com/office/drawing/2014/main" id="{E2C11A33-E2C2-4ED9-A0FF-F9E78469F2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CFA768B8-D2D1-447E-9F0E-47C681CCC9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2148764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3563E49-DAF7-4206-AAD7-38E789258387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0BA02072-FEDB-429A-A4C0-22D59D09B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0ABA4448-A18D-4663-B455-EAD951F862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4744783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176FAE9-F8D7-45AD-AA56-97F65AF5C7CF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B87D9FE-C85C-4214-9157-DD7F3ED28A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15BBA84-73B3-48DF-B6EE-69867E46B6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1418985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229705A0-38F7-4A9C-86A4-2F68DE74B02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4D897568-993B-4A02-A134-6722AC6A98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CA8F343C-4D99-4A43-995F-05ACA5C64E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1257209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624966D-E4EA-4F50-9BB6-48291DC82572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C435E10-BA07-43CA-946E-F929538E56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8818C800-1FD7-46E3-9513-EDED28C7D4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6014965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54BDF27-BFAD-478C-A199-3DB667D3F5E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219F3B99-BA96-428A-8B96-08B07C3957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E6A1775-999F-4891-AEA1-BDBEAF077E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5290209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9F2674CC-72EB-4595-86BE-D02CD83455C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Text Placeholder 140">
            <a:extLst>
              <a:ext uri="{FF2B5EF4-FFF2-40B4-BE49-F238E27FC236}">
                <a16:creationId xmlns:a16="http://schemas.microsoft.com/office/drawing/2014/main" id="{C2FB46BE-AAF7-42FF-9037-1C6EE88FE3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62CC006-DD2A-4ACA-910F-2010703F4F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274365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725A7B3-05B9-43EC-BD6A-2951B787802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3AF26A12-2ED5-4400-ADF5-846B94638F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EDA5586F-18E7-4601-96CA-50CD2AA81E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1038833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553431B-6092-48C5-AD7C-F30516D7A38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B4389B36-E541-48E7-A912-C35EE13572D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BA1EDDF-3973-431D-958F-640EC310C4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390735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204000" cy="6857998"/>
          </a:xfrm>
          <a:solidFill>
            <a:schemeClr val="bg1">
              <a:lumMod val="85000"/>
            </a:schemeClr>
          </a:solidFill>
        </p:spPr>
        <p:txBody>
          <a:bodyPr lIns="360000" tIns="360000" rIns="36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73" name="Subtitle 72">
            <a:extLst>
              <a:ext uri="{FF2B5EF4-FFF2-40B4-BE49-F238E27FC236}">
                <a16:creationId xmlns:a16="http://schemas.microsoft.com/office/drawing/2014/main" id="{2993D1DC-23D0-40CA-BA80-0CCA239AC6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0"/>
            <a:ext cx="5729283" cy="6857998"/>
          </a:xfrm>
          <a:custGeom>
            <a:avLst/>
            <a:gdLst>
              <a:gd name="connsiteX0" fmla="*/ 0 w 5729283"/>
              <a:gd name="connsiteY0" fmla="*/ 0 h 6857998"/>
              <a:gd name="connsiteX1" fmla="*/ 4311112 w 5729283"/>
              <a:gd name="connsiteY1" fmla="*/ 0 h 6857998"/>
              <a:gd name="connsiteX2" fmla="*/ 5729283 w 5729283"/>
              <a:gd name="connsiteY2" fmla="*/ 5316930 h 6857998"/>
              <a:gd name="connsiteX3" fmla="*/ 0 w 572928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283" h="6857998">
                <a:moveTo>
                  <a:pt x="0" y="0"/>
                </a:moveTo>
                <a:lnTo>
                  <a:pt x="4311112" y="0"/>
                </a:lnTo>
                <a:lnTo>
                  <a:pt x="5729283" y="5316930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 lIns="576000" tIns="2484000" rIns="1404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07255" y="616633"/>
            <a:ext cx="1440000" cy="144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39" name="Text Placeholder 140">
            <a:extLst>
              <a:ext uri="{FF2B5EF4-FFF2-40B4-BE49-F238E27FC236}">
                <a16:creationId xmlns:a16="http://schemas.microsoft.com/office/drawing/2014/main" id="{57544754-61DA-4535-96B6-21D24A6188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063" y="5265337"/>
            <a:ext cx="356711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" name="Text Placeholder 135">
            <a:extLst>
              <a:ext uri="{FF2B5EF4-FFF2-40B4-BE49-F238E27FC236}">
                <a16:creationId xmlns:a16="http://schemas.microsoft.com/office/drawing/2014/main" id="{08BE5594-C448-4AC9-B08C-E09264A163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7255" y="52093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8130520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6F4D0A5-6CC7-400E-9C3C-0694666F6F8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C8E1928D-065A-4AB1-9DF2-3C1374F8D1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11A1BDE-E875-46F4-AFCD-40A3010281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6906856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4E114E6-BD85-4C72-BAB6-6A2A343DA8D5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3156ADEC-0272-4274-9765-6F13B085BB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13892CA3-1F3C-40B3-9F82-3B2099571F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9088284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FCFB8DF9-51A8-485E-9F12-E5A3330F489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2DDB1C3D-68C3-412D-8EB3-97570F0013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8C843FD-33AA-4EEC-9FDF-27DC52E9A1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3972258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C7F53C6-9053-440C-8E3D-971AFB12FFFC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7AF040AB-A5DC-4D6D-B6BA-75BCAFC7AA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51F7505-AB35-46E5-9D36-6EFD604C99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7163648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4420FA1-8DAE-4658-86CF-B5658CDC24E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234B86AF-61C0-4BEF-AED9-AB6E104586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1EC55AF-72F6-4B80-B565-E4736853BB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719167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8A16490-7A25-479D-8887-224357329F5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E5F69457-834C-4B3E-AF4C-CDBC7D6FC8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C135A83-4349-4D19-A851-56FC171B94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7997728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EABDE6FE-819A-4678-A6E8-009E38A1A56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FD7259D0-6B32-4DE1-8F13-A21A1C988B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D42A6F0E-E106-4C5B-90DE-D6097D2850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916650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60928" t="-30644" r="-107570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Text Placeholder 140">
            <a:extLst>
              <a:ext uri="{FF2B5EF4-FFF2-40B4-BE49-F238E27FC236}">
                <a16:creationId xmlns:a16="http://schemas.microsoft.com/office/drawing/2014/main" id="{4CE4066F-5CB1-43C1-8385-16A6CA0296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7C590671-A7C1-4FD2-8937-335D342E21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41266316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2106" t="-35294" r="-54327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C88C7B38-255E-4D79-80C8-2A025E1CFA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C7B1783-9A42-4500-B3D5-978D81F020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6613127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ength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5179" t="-40292" r="-67666" b="-46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B37A7C5F-6C97-4907-9B6E-CAD54B542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9411580-DB87-4A03-8CAA-0596920BA9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360563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6557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F2942-2F48-4595-B815-42D3F57C14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649337E6-8710-4F9B-AE53-FDDFC8849CF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id="{2E04A960-7ECB-4B73-A38E-482CE39F43D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1" name="Text Placeholder 135">
            <a:extLst>
              <a:ext uri="{FF2B5EF4-FFF2-40B4-BE49-F238E27FC236}">
                <a16:creationId xmlns:a16="http://schemas.microsoft.com/office/drawing/2014/main" id="{440AA25A-4016-4893-8A83-7E439342033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13800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6836" t="-3166" r="-52387" b="-57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47EAFC36-6B42-4718-B950-E73D679183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2C5AC15-2F83-4DFF-A7D6-FDC451DF0F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40349816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7082" t="-12072" r="-54824" b="-1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9A35FC83-B4F8-4E38-8B51-53931CF7E2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9D845B7-610D-45D7-886B-50A578383B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5256545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0012" t="-12876" r="-48014" b="-13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97A5019C-6BF2-4398-8DAA-FF283C94EA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47F16148-6109-4250-8F2B-85B5C621F0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68926083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3571" t="-17583" r="-76930" b="-302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77A3F8CD-5F2E-491B-926F-DCC7B4CAEC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495759F-BC16-45E8-9CE1-BF7AC6B52D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79290727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9968" t="-3581" r="-35868" b="-88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06AF1983-185F-47DE-98ED-8E65C1C77D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D9D2841-CD85-42CB-9788-F269FA32F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339905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A60525C7-BF5C-4763-BFD2-4489EB5B78B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2B0AC9A8-08B7-4674-84A9-EE81504DB88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05998953-BBE0-4246-B9BC-50453554F00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CF59814C-B444-4ECE-A32B-683E53AD20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76837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4" name="Text Placeholder 135">
            <a:extLst>
              <a:ext uri="{FF2B5EF4-FFF2-40B4-BE49-F238E27FC236}">
                <a16:creationId xmlns:a16="http://schemas.microsoft.com/office/drawing/2014/main" id="{4AA778C4-F038-4603-85A2-34141147C1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06122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6" y="1532415"/>
            <a:ext cx="11408409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17/05/2022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678620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7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17/05/2022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24765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3549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17/05/2022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7" y="1532415"/>
            <a:ext cx="11408408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2168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17/05/2022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11408408" cy="4459189"/>
          </a:xfrm>
        </p:spPr>
        <p:txBody>
          <a:bodyPr numCol="3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007757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6" y="1532415"/>
            <a:ext cx="11408409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17/05/2022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6357" y="6172501"/>
            <a:ext cx="80354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59" y="6172501"/>
            <a:ext cx="8460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22"/>
            <a:stretch>
              <a:fillRect/>
            </a:stretch>
          </a:blipFill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232778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17/05/2022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26"/>
            <a:stretch>
              <a:fillRect/>
            </a:stretch>
          </a:blipFill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957566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oplemattersglobal.com/article/mynextcurve/hr-and-the-people-element-of-cybersecurity-24595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oplemattersglobal.com/article/mynextcurve/hr-and-the-people-element-of-cybersecurity-24595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oplemattersglobal.com/article/mynextcurve/hr-and-the-people-element-of-cybersecurity-24595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oplemattersglobal.com/article/mynextcurve/hr-and-the-people-element-of-cybersecurity-24595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oplemattersglobal.com/article/mynextcurve/hr-and-the-people-element-of-cybersecurity-24595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oplemattersglobal.com/article/mynextcurve/hr-and-the-people-element-of-cybersecurity-24595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oplemattersglobal.com/article/mynextcurve/hr-and-the-people-element-of-cybersecurity-24595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oplemattersglobal.com/article/mynextcurve/hr-and-the-people-element-of-cybersecurity-24595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oplemattersglobal.com/article/mynextcurve/hr-and-the-people-element-of-cybersecurity-24595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18" Type="http://schemas.openxmlformats.org/officeDocument/2006/relationships/image" Target="../media/image28.png"/><Relationship Id="rId3" Type="http://schemas.openxmlformats.org/officeDocument/2006/relationships/hyperlink" Target="https://www.peoplemattersglobal.com/article/mynextcurve/hr-and-the-people-element-of-cybersecurity-24595" TargetMode="External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" Type="http://schemas.openxmlformats.org/officeDocument/2006/relationships/image" Target="../media/image13.jp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s://www.peoplemattersglobal.com/article/mynextcurve/hr-and-the-people-element-of-cybersecurity-24595" TargetMode="External"/><Relationship Id="rId7" Type="http://schemas.openxmlformats.org/officeDocument/2006/relationships/image" Target="../media/image3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3" Type="http://schemas.openxmlformats.org/officeDocument/2006/relationships/hyperlink" Target="https://www.peoplemattersglobal.com/article/mynextcurve/hr-and-the-people-element-of-cybersecurity-24595" TargetMode="External"/><Relationship Id="rId7" Type="http://schemas.openxmlformats.org/officeDocument/2006/relationships/image" Target="../media/image17.svg"/><Relationship Id="rId12" Type="http://schemas.openxmlformats.org/officeDocument/2006/relationships/image" Target="../media/image4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11" Type="http://schemas.openxmlformats.org/officeDocument/2006/relationships/image" Target="../media/image39.svg"/><Relationship Id="rId5" Type="http://schemas.openxmlformats.org/officeDocument/2006/relationships/image" Target="../media/image15.svg"/><Relationship Id="rId10" Type="http://schemas.openxmlformats.org/officeDocument/2006/relationships/image" Target="../media/image38.png"/><Relationship Id="rId4" Type="http://schemas.openxmlformats.org/officeDocument/2006/relationships/image" Target="../media/image14.png"/><Relationship Id="rId9" Type="http://schemas.openxmlformats.org/officeDocument/2006/relationships/image" Target="../media/image37.svg"/><Relationship Id="rId1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oplemattersglobal.com/article/mynextcurve/hr-and-the-people-element-of-cybersecurity-24595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oplemattersglobal.com/article/mynextcurve/hr-and-the-people-element-of-cybersecurity-24595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svg"/><Relationship Id="rId18" Type="http://schemas.openxmlformats.org/officeDocument/2006/relationships/image" Target="../media/image18.png"/><Relationship Id="rId3" Type="http://schemas.openxmlformats.org/officeDocument/2006/relationships/hyperlink" Target="https://www.peoplemattersglobal.com/article/mynextcurve/hr-and-the-people-element-of-cybersecurity-24595" TargetMode="External"/><Relationship Id="rId7" Type="http://schemas.openxmlformats.org/officeDocument/2006/relationships/image" Target="../media/image48.svg"/><Relationship Id="rId12" Type="http://schemas.openxmlformats.org/officeDocument/2006/relationships/image" Target="../media/image53.png"/><Relationship Id="rId17" Type="http://schemas.openxmlformats.org/officeDocument/2006/relationships/image" Target="../media/image58.svg"/><Relationship Id="rId2" Type="http://schemas.openxmlformats.org/officeDocument/2006/relationships/image" Target="../media/image13.jpg"/><Relationship Id="rId16" Type="http://schemas.openxmlformats.org/officeDocument/2006/relationships/image" Target="../media/image57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46.svg"/><Relationship Id="rId15" Type="http://schemas.openxmlformats.org/officeDocument/2006/relationships/image" Target="../media/image56.svg"/><Relationship Id="rId10" Type="http://schemas.openxmlformats.org/officeDocument/2006/relationships/image" Target="../media/image51.png"/><Relationship Id="rId19" Type="http://schemas.openxmlformats.org/officeDocument/2006/relationships/image" Target="../media/image19.svg"/><Relationship Id="rId4" Type="http://schemas.openxmlformats.org/officeDocument/2006/relationships/image" Target="../media/image45.png"/><Relationship Id="rId9" Type="http://schemas.openxmlformats.org/officeDocument/2006/relationships/image" Target="../media/image50.svg"/><Relationship Id="rId14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oplemattersglobal.com/article/mynextcurve/hr-and-the-people-element-of-cybersecurity-24595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Cybersecurity Awareness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97901DB-6555-4FB6-9EA0-ACCE56BFB5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637EB5-6BD3-4FC6-9EC4-469EB705F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58109" y="4872423"/>
            <a:ext cx="2782490" cy="707231"/>
          </a:xfrm>
        </p:spPr>
        <p:txBody>
          <a:bodyPr/>
          <a:lstStyle/>
          <a:p>
            <a:r>
              <a:rPr lang="en-US" dirty="0"/>
              <a:t>Darren Tinai</a:t>
            </a:r>
          </a:p>
          <a:p>
            <a:r>
              <a:rPr lang="en-US" dirty="0"/>
              <a:t>Cybersecurity Awareness Lead</a:t>
            </a:r>
          </a:p>
        </p:txBody>
      </p:sp>
    </p:spTree>
    <p:extLst>
      <p:ext uri="{BB962C8B-B14F-4D97-AF65-F5344CB8AC3E}">
        <p14:creationId xmlns:p14="http://schemas.microsoft.com/office/powerpoint/2010/main" val="3142967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822E24E-43ED-42D7-BCC0-58E98DE509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617" y="424084"/>
            <a:ext cx="5999291" cy="2272930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How can I protect myself?</a:t>
            </a:r>
          </a:p>
        </p:txBody>
      </p:sp>
    </p:spTree>
    <p:extLst>
      <p:ext uri="{BB962C8B-B14F-4D97-AF65-F5344CB8AC3E}">
        <p14:creationId xmlns:p14="http://schemas.microsoft.com/office/powerpoint/2010/main" val="55568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0C64B6-C450-45AA-AFE5-7096F10EFB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endParaRPr lang="en-AU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Long and strong. Passphrases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Enable 2FA where possible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Change default passwords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Don’t reuse passwords across accounts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Use a Password manager (LastPass is FREE)</a:t>
            </a:r>
          </a:p>
          <a:p>
            <a:pPr lvl="0"/>
            <a:endParaRPr lang="en-AU" dirty="0"/>
          </a:p>
          <a:p>
            <a:pPr lvl="0"/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446ED0-FC6C-4870-AE6E-D828A9BFB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Passwords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77AD8-1E98-4F19-8FE1-DF43C99D2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872" y="5450176"/>
            <a:ext cx="3855344" cy="14078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5FF65F-B305-4A3C-B855-3270B2A93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487673"/>
            <a:ext cx="2966778" cy="13328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60B111-827D-4265-B2EC-F354E4B2C4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7060" y="0"/>
            <a:ext cx="54349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15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4CA5E0-E2F5-4B71-A69E-407A24F475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endParaRPr lang="en-AU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AU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Ensure all devices are on their latest updates.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Turn on AUTOMATIC UPDATES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Make time for updates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Spring clean your apps regularly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B9A7AF-8E72-49F4-87D3-A4388D303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Updates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99EEB1-26ED-4B42-812A-D2C9FA45D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596" y="2007424"/>
            <a:ext cx="5053555" cy="267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05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B745D5-57D9-4530-9353-F222B71C46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AU" dirty="0">
                <a:solidFill>
                  <a:schemeClr val="bg1"/>
                </a:solidFill>
              </a:rPr>
              <a:t>Phishing -  email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AU" dirty="0">
                <a:solidFill>
                  <a:schemeClr val="bg1"/>
                </a:solidFill>
              </a:rPr>
              <a:t>Vishing – phone call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AU" dirty="0">
                <a:solidFill>
                  <a:schemeClr val="bg1"/>
                </a:solidFill>
              </a:rPr>
              <a:t>Smishing – text messages</a:t>
            </a:r>
          </a:p>
          <a:p>
            <a:pPr lvl="0"/>
            <a:endParaRPr lang="en-AU" dirty="0">
              <a:solidFill>
                <a:schemeClr val="bg1"/>
              </a:solidFill>
            </a:endParaRPr>
          </a:p>
          <a:p>
            <a:r>
              <a:rPr lang="en-AU" b="1" dirty="0">
                <a:solidFill>
                  <a:schemeClr val="bg1"/>
                </a:solidFill>
              </a:rPr>
              <a:t>Look out for:</a:t>
            </a:r>
          </a:p>
          <a:p>
            <a:pPr marL="457200" indent="-457200">
              <a:buAutoNum type="arabicPeriod"/>
            </a:pPr>
            <a:r>
              <a:rPr lang="en-AU" dirty="0">
                <a:solidFill>
                  <a:schemeClr val="bg1"/>
                </a:solidFill>
              </a:rPr>
              <a:t>Urgency</a:t>
            </a:r>
          </a:p>
          <a:p>
            <a:pPr marL="457200" indent="-457200">
              <a:buAutoNum type="arabicPeriod"/>
            </a:pPr>
            <a:r>
              <a:rPr lang="en-AU" dirty="0">
                <a:solidFill>
                  <a:schemeClr val="bg1"/>
                </a:solidFill>
              </a:rPr>
              <a:t>Asking for personal/financial information</a:t>
            </a:r>
          </a:p>
          <a:p>
            <a:pPr marL="457200" indent="-457200">
              <a:buAutoNum type="arabicPeriod"/>
            </a:pPr>
            <a:r>
              <a:rPr lang="en-AU" dirty="0">
                <a:solidFill>
                  <a:schemeClr val="bg1"/>
                </a:solidFill>
              </a:rPr>
              <a:t>Unsolicited</a:t>
            </a:r>
          </a:p>
          <a:p>
            <a:pPr marL="457200" indent="-457200">
              <a:buAutoNum type="arabicPeriod"/>
            </a:pPr>
            <a:r>
              <a:rPr lang="en-AU" dirty="0">
                <a:solidFill>
                  <a:schemeClr val="bg1"/>
                </a:solidFill>
              </a:rPr>
              <a:t>Contain links and downloadable files</a:t>
            </a:r>
          </a:p>
          <a:p>
            <a:pPr marL="457200" indent="-457200">
              <a:buAutoNum type="arabicPeriod"/>
            </a:pPr>
            <a:r>
              <a:rPr lang="en-AU" dirty="0">
                <a:solidFill>
                  <a:schemeClr val="bg1"/>
                </a:solidFill>
              </a:rPr>
              <a:t>Bad grammar</a:t>
            </a:r>
          </a:p>
          <a:p>
            <a:pPr marL="457200" indent="-457200">
              <a:buAutoNum type="arabicPeriod"/>
            </a:pPr>
            <a:r>
              <a:rPr lang="en-AU" dirty="0">
                <a:solidFill>
                  <a:schemeClr val="bg1"/>
                </a:solidFill>
              </a:rPr>
              <a:t>Too good to be true</a:t>
            </a:r>
          </a:p>
          <a:p>
            <a:pPr marL="457200" indent="-457200">
              <a:buAutoNum type="arabicPeriod"/>
            </a:pPr>
            <a:endParaRPr lang="en-AU" dirty="0">
              <a:solidFill>
                <a:schemeClr val="bg1"/>
              </a:solidFill>
            </a:endParaRPr>
          </a:p>
          <a:p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BE77D7-314F-495B-ACEB-C1872535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240687"/>
            <a:ext cx="5214261" cy="887360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Be aware of Scams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FE2F38-0244-4E6E-A207-6BF2BFD45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192" y="1021169"/>
            <a:ext cx="5431131" cy="524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594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4CA5E0-E2F5-4B71-A69E-407A24F475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endParaRPr lang="en-AU" dirty="0"/>
          </a:p>
          <a:p>
            <a:pPr lvl="0"/>
            <a:endParaRPr lang="en-AU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Privacy controls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Be mindful of what you share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Review app privacy collection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B9A7AF-8E72-49F4-87D3-A4388D30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787" y="332508"/>
            <a:ext cx="7505205" cy="843039"/>
          </a:xfrm>
        </p:spPr>
        <p:txBody>
          <a:bodyPr/>
          <a:lstStyle/>
          <a:p>
            <a:pPr algn="just"/>
            <a:r>
              <a:rPr lang="en-AU" dirty="0">
                <a:solidFill>
                  <a:schemeClr val="bg1"/>
                </a:solidFill>
              </a:rPr>
              <a:t>Search Yourself (Digital Footprint)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8618E4-8FE9-4BE4-9E2F-D7829D481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955" y="1366837"/>
            <a:ext cx="55054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607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4CA5E0-E2F5-4B71-A69E-407A24F475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Are my devices secure?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Using VPN to access University systems?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Beware of using FREE Wi-Fi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Do I have anti virus installed?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Am I backing up my important files? Cloud &amp; Local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Are my devices up to date?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Enable two-factor authentication (2FA) where possible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STOP. THINK BEFORE YOU CLICK.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B9A7AF-8E72-49F4-87D3-A4388D30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172" y="260503"/>
            <a:ext cx="9389656" cy="887360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Creating a Cyber secure home checklist</a:t>
            </a:r>
          </a:p>
        </p:txBody>
      </p:sp>
    </p:spTree>
    <p:extLst>
      <p:ext uri="{BB962C8B-B14F-4D97-AF65-F5344CB8AC3E}">
        <p14:creationId xmlns:p14="http://schemas.microsoft.com/office/powerpoint/2010/main" val="1768000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B9A7AF-8E72-49F4-87D3-A4388D30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400702" cy="887360"/>
          </a:xfrm>
        </p:spPr>
        <p:txBody>
          <a:bodyPr anchor="b">
            <a:norm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How can you help?</a:t>
            </a:r>
          </a:p>
        </p:txBody>
      </p:sp>
      <p:pic>
        <p:nvPicPr>
          <p:cNvPr id="10" name="Picture 9" descr="A black bird standing on a ledge&#10;&#10;Description automatically generated with low confidence">
            <a:extLst>
              <a:ext uri="{FF2B5EF4-FFF2-40B4-BE49-F238E27FC236}">
                <a16:creationId xmlns:a16="http://schemas.microsoft.com/office/drawing/2014/main" id="{0D82758B-170B-487C-9E2A-C704B7B5B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529" y="651632"/>
            <a:ext cx="4365071" cy="5335620"/>
          </a:xfrm>
          <a:prstGeom prst="rect">
            <a:avLst/>
          </a:prstGeom>
          <a:noFill/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4CA5E0-E2F5-4B71-A69E-407A24F475D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16357" y="1532415"/>
            <a:ext cx="6513110" cy="4454837"/>
          </a:xfrm>
        </p:spPr>
        <p:txBody>
          <a:bodyPr>
            <a:norm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Report suspicious emails </a:t>
            </a:r>
            <a:r>
              <a:rPr lang="en-AU" dirty="0">
                <a:solidFill>
                  <a:schemeClr val="bg1"/>
                </a:solidFill>
              </a:rPr>
              <a:t>: </a:t>
            </a:r>
            <a:r>
              <a:rPr lang="en-AU" u="sng" dirty="0">
                <a:solidFill>
                  <a:schemeClr val="bg1"/>
                </a:solidFill>
              </a:rPr>
              <a:t>spam-report@unimelb.edu.au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Got a question? </a:t>
            </a:r>
            <a:r>
              <a:rPr lang="en-AU" u="sng" dirty="0">
                <a:solidFill>
                  <a:schemeClr val="bg1"/>
                </a:solidFill>
              </a:rPr>
              <a:t>Service Now ticket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Yammer &amp; Slack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Sign up for free cyber alerts (Australian Cyber Security Centre)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GET IN TOUCH!</a:t>
            </a:r>
          </a:p>
          <a:p>
            <a:pPr lvl="0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57601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4CA5E0-E2F5-4B71-A69E-407A24F475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endParaRPr lang="en-AU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 err="1">
                <a:solidFill>
                  <a:schemeClr val="bg1"/>
                </a:solidFill>
              </a:rPr>
              <a:t>Scamwatch</a:t>
            </a:r>
            <a:endParaRPr lang="en-AU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Stay Smart Online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SANS Security Awareness Blog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B9A7AF-8E72-49F4-87D3-A4388D30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172" y="260503"/>
            <a:ext cx="9389656" cy="887360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Helpful Websites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233DD9-F4E2-4AD7-A866-9FEBEE7D0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729" y="1850095"/>
            <a:ext cx="4106271" cy="14713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F9E5C6-1BC2-471A-A912-43082450BD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5450" y="3321446"/>
            <a:ext cx="6686550" cy="2543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AF6B35-FD8B-4237-9D4A-3C21EB1C80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254" y="2521346"/>
            <a:ext cx="303847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59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B9A7AF-8E72-49F4-87D3-A4388D30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4508" y="2541640"/>
            <a:ext cx="5214261" cy="887360"/>
          </a:xfrm>
        </p:spPr>
        <p:txBody>
          <a:bodyPr/>
          <a:lstStyle/>
          <a:p>
            <a:r>
              <a:rPr lang="en-AU" sz="54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672909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11CB45-8DF3-4BEE-9DF7-4DFB84CE4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4" y="395066"/>
            <a:ext cx="7018949" cy="887360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D87B7-5CDA-41CE-AC03-3CDC623A70E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45863" y="6172200"/>
            <a:ext cx="846137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A07267-0311-4873-A717-9E4E3D25A18E}"/>
              </a:ext>
            </a:extLst>
          </p:cNvPr>
          <p:cNvSpPr txBox="1"/>
          <p:nvPr/>
        </p:nvSpPr>
        <p:spPr>
          <a:xfrm>
            <a:off x="1428764" y="1501196"/>
            <a:ext cx="614493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State of Cybersecurity/ Current Cyberthreats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Topics of Interest: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Phishing Emails/Scams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Ransomware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Social Engineering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How to protect yourself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WFH Tips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Additional resources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Q&amp;A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AU" b="1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3881213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11CB45-8DF3-4BEE-9DF7-4DFB84CE4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597" y="227286"/>
            <a:ext cx="7018949" cy="887360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Current state of Cybersecurity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D87B7-5CDA-41CE-AC03-3CDC623A70E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45863" y="6172200"/>
            <a:ext cx="846137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Graphic 8" descr="Fishing with solid fill">
            <a:extLst>
              <a:ext uri="{FF2B5EF4-FFF2-40B4-BE49-F238E27FC236}">
                <a16:creationId xmlns:a16="http://schemas.microsoft.com/office/drawing/2014/main" id="{1126E2D1-2AB4-4271-8156-E623F18407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73722">
            <a:off x="1190230" y="1381907"/>
            <a:ext cx="893953" cy="893953"/>
          </a:xfrm>
          <a:prstGeom prst="rect">
            <a:avLst/>
          </a:prstGeom>
        </p:spPr>
      </p:pic>
      <p:pic>
        <p:nvPicPr>
          <p:cNvPr id="11" name="Graphic 10" descr="Email with solid fill">
            <a:extLst>
              <a:ext uri="{FF2B5EF4-FFF2-40B4-BE49-F238E27FC236}">
                <a16:creationId xmlns:a16="http://schemas.microsoft.com/office/drawing/2014/main" id="{DFFEFA17-04A8-49C8-A581-4FF1CBA6E0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1406" y="1973603"/>
            <a:ext cx="1090978" cy="1090978"/>
          </a:xfrm>
          <a:prstGeom prst="rect">
            <a:avLst/>
          </a:prstGeom>
        </p:spPr>
      </p:pic>
      <p:pic>
        <p:nvPicPr>
          <p:cNvPr id="15" name="Graphic 14" descr="Dollar with solid fill">
            <a:extLst>
              <a:ext uri="{FF2B5EF4-FFF2-40B4-BE49-F238E27FC236}">
                <a16:creationId xmlns:a16="http://schemas.microsoft.com/office/drawing/2014/main" id="{734C9ED8-874B-4708-80DB-0F57C323C1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24660" y="3620086"/>
            <a:ext cx="324329" cy="324329"/>
          </a:xfrm>
          <a:prstGeom prst="rect">
            <a:avLst/>
          </a:prstGeom>
        </p:spPr>
      </p:pic>
      <p:pic>
        <p:nvPicPr>
          <p:cNvPr id="17" name="Graphic 16" descr="Lock with solid fill">
            <a:extLst>
              <a:ext uri="{FF2B5EF4-FFF2-40B4-BE49-F238E27FC236}">
                <a16:creationId xmlns:a16="http://schemas.microsoft.com/office/drawing/2014/main" id="{C2EDD465-A2D8-43FF-926D-0F14456EFF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8555" y="3571674"/>
            <a:ext cx="455042" cy="455042"/>
          </a:xfrm>
          <a:prstGeom prst="rect">
            <a:avLst/>
          </a:prstGeom>
        </p:spPr>
      </p:pic>
      <p:pic>
        <p:nvPicPr>
          <p:cNvPr id="21" name="Graphic 20" descr="Computer with solid fill">
            <a:extLst>
              <a:ext uri="{FF2B5EF4-FFF2-40B4-BE49-F238E27FC236}">
                <a16:creationId xmlns:a16="http://schemas.microsoft.com/office/drawing/2014/main" id="{36D1C81C-1720-48D6-8B84-6354A5F155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1406" y="3053501"/>
            <a:ext cx="1655076" cy="1655076"/>
          </a:xfrm>
          <a:prstGeom prst="rect">
            <a:avLst/>
          </a:prstGeom>
        </p:spPr>
      </p:pic>
      <p:pic>
        <p:nvPicPr>
          <p:cNvPr id="23" name="Graphic 22" descr="Dollar with solid fill">
            <a:extLst>
              <a:ext uri="{FF2B5EF4-FFF2-40B4-BE49-F238E27FC236}">
                <a16:creationId xmlns:a16="http://schemas.microsoft.com/office/drawing/2014/main" id="{5BF5537D-E6C5-42B4-96E5-3ABE96D42D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2153" y="3620086"/>
            <a:ext cx="324329" cy="32432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79D05D7-9358-47EA-A332-83EFB3BE18AD}"/>
              </a:ext>
            </a:extLst>
          </p:cNvPr>
          <p:cNvSpPr txBox="1"/>
          <p:nvPr/>
        </p:nvSpPr>
        <p:spPr>
          <a:xfrm>
            <a:off x="2348917" y="2097248"/>
            <a:ext cx="2483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Phishing attacks are still number 1</a:t>
            </a:r>
            <a:endParaRPr lang="en-NZ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A64A35-376D-4E9D-A447-300BF251CF4A}"/>
              </a:ext>
            </a:extLst>
          </p:cNvPr>
          <p:cNvSpPr txBox="1"/>
          <p:nvPr/>
        </p:nvSpPr>
        <p:spPr>
          <a:xfrm>
            <a:off x="2429929" y="5012061"/>
            <a:ext cx="2483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Social Engineering is the leading attack vector for scams </a:t>
            </a:r>
            <a:endParaRPr lang="en-NZ" dirty="0">
              <a:solidFill>
                <a:schemeClr val="bg1"/>
              </a:solidFill>
            </a:endParaRPr>
          </a:p>
        </p:txBody>
      </p:sp>
      <p:pic>
        <p:nvPicPr>
          <p:cNvPr id="29" name="Graphic 28" descr="Laptop outline">
            <a:extLst>
              <a:ext uri="{FF2B5EF4-FFF2-40B4-BE49-F238E27FC236}">
                <a16:creationId xmlns:a16="http://schemas.microsoft.com/office/drawing/2014/main" id="{49E4F52C-8452-4DB7-A08C-D6417BB9D2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97122" y="4582221"/>
            <a:ext cx="1655076" cy="1655076"/>
          </a:xfrm>
          <a:prstGeom prst="rect">
            <a:avLst/>
          </a:prstGeom>
        </p:spPr>
      </p:pic>
      <p:pic>
        <p:nvPicPr>
          <p:cNvPr id="31" name="Graphic 30" descr="Detective male with solid fill">
            <a:extLst>
              <a:ext uri="{FF2B5EF4-FFF2-40B4-BE49-F238E27FC236}">
                <a16:creationId xmlns:a16="http://schemas.microsoft.com/office/drawing/2014/main" id="{8A5E0981-B7CC-463D-93F5-2C07CA5EA8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02658" y="5012061"/>
            <a:ext cx="646331" cy="64633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F2E0A19-0FC4-4342-B5AE-D2C89E1DFA71}"/>
              </a:ext>
            </a:extLst>
          </p:cNvPr>
          <p:cNvSpPr txBox="1"/>
          <p:nvPr/>
        </p:nvSpPr>
        <p:spPr>
          <a:xfrm>
            <a:off x="2480766" y="3621249"/>
            <a:ext cx="2483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Ransomware attacks are on the rise</a:t>
            </a:r>
            <a:endParaRPr lang="en-NZ" dirty="0">
              <a:solidFill>
                <a:schemeClr val="bg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BBD44CF-9016-458F-ADD3-32DD6680C34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13071" y="1562875"/>
            <a:ext cx="7236229" cy="41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329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11CB45-8DF3-4BEE-9DF7-4DFB84CE4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597" y="227286"/>
            <a:ext cx="7018949" cy="887360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Cost of Cybersecurity Attacks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D87B7-5CDA-41CE-AC03-3CDC623A70E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45863" y="6172200"/>
            <a:ext cx="846137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Content Placeholder 7">
            <a:extLst>
              <a:ext uri="{FF2B5EF4-FFF2-40B4-BE49-F238E27FC236}">
                <a16:creationId xmlns:a16="http://schemas.microsoft.com/office/drawing/2014/main" id="{0954C7B9-8736-4073-AB8A-23BC1655B4EE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4"/>
          <a:stretch>
            <a:fillRect/>
          </a:stretch>
        </p:blipFill>
        <p:spPr>
          <a:xfrm>
            <a:off x="80313" y="1359473"/>
            <a:ext cx="4736809" cy="214857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EBC2F5-03EE-4086-B3C5-44E8D7265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13" y="3637897"/>
            <a:ext cx="5902664" cy="2052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1E814B-7ED0-490A-ADE7-BB1E547355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1943" y="5144699"/>
            <a:ext cx="5180535" cy="15337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493A9E-99D5-42D3-A50A-C632E90055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0615" y="3659044"/>
            <a:ext cx="3653857" cy="13115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3D05B8-9C43-4379-A05C-CB8733BFDD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7486" y="875104"/>
            <a:ext cx="3855577" cy="263293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58E728E-CC66-4860-9D20-827D1A6019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3071" y="1265647"/>
            <a:ext cx="3022517" cy="23053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A4485A-06FA-279C-0522-2679FC5086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88907" y="5100882"/>
            <a:ext cx="4256348" cy="157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636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11CB45-8DF3-4BEE-9DF7-4DFB84CE4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597" y="227286"/>
            <a:ext cx="7018949" cy="887360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Phishing Attacks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D87B7-5CDA-41CE-AC03-3CDC623A70E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45863" y="6172200"/>
            <a:ext cx="846137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Graphic 8" descr="Fishing with solid fill">
            <a:extLst>
              <a:ext uri="{FF2B5EF4-FFF2-40B4-BE49-F238E27FC236}">
                <a16:creationId xmlns:a16="http://schemas.microsoft.com/office/drawing/2014/main" id="{1126E2D1-2AB4-4271-8156-E623F18407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73722">
            <a:off x="1190524" y="1244032"/>
            <a:ext cx="893953" cy="893953"/>
          </a:xfrm>
          <a:prstGeom prst="rect">
            <a:avLst/>
          </a:prstGeom>
        </p:spPr>
      </p:pic>
      <p:pic>
        <p:nvPicPr>
          <p:cNvPr id="11" name="Graphic 10" descr="Email with solid fill">
            <a:extLst>
              <a:ext uri="{FF2B5EF4-FFF2-40B4-BE49-F238E27FC236}">
                <a16:creationId xmlns:a16="http://schemas.microsoft.com/office/drawing/2014/main" id="{DFFEFA17-04A8-49C8-A581-4FF1CBA6E0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883" y="1691009"/>
            <a:ext cx="1090978" cy="109097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79D05D7-9358-47EA-A332-83EFB3BE18AD}"/>
              </a:ext>
            </a:extLst>
          </p:cNvPr>
          <p:cNvSpPr txBox="1"/>
          <p:nvPr/>
        </p:nvSpPr>
        <p:spPr>
          <a:xfrm>
            <a:off x="1741124" y="2047141"/>
            <a:ext cx="2483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Phishing emails</a:t>
            </a:r>
            <a:endParaRPr lang="en-NZ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A64A35-376D-4E9D-A447-300BF251CF4A}"/>
              </a:ext>
            </a:extLst>
          </p:cNvPr>
          <p:cNvSpPr txBox="1"/>
          <p:nvPr/>
        </p:nvSpPr>
        <p:spPr>
          <a:xfrm>
            <a:off x="4479773" y="5230805"/>
            <a:ext cx="2483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Smishing</a:t>
            </a:r>
            <a:endParaRPr lang="en-NZ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2E0A19-0FC4-4342-B5AE-D2C89E1DFA71}"/>
              </a:ext>
            </a:extLst>
          </p:cNvPr>
          <p:cNvSpPr txBox="1"/>
          <p:nvPr/>
        </p:nvSpPr>
        <p:spPr>
          <a:xfrm>
            <a:off x="2699922" y="3440491"/>
            <a:ext cx="2483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Vishing</a:t>
            </a:r>
            <a:endParaRPr lang="en-NZ" dirty="0">
              <a:solidFill>
                <a:schemeClr val="bg1"/>
              </a:solidFill>
            </a:endParaRPr>
          </a:p>
        </p:txBody>
      </p:sp>
      <p:pic>
        <p:nvPicPr>
          <p:cNvPr id="4" name="Graphic 3" descr="Speaker phone with solid fill">
            <a:extLst>
              <a:ext uri="{FF2B5EF4-FFF2-40B4-BE49-F238E27FC236}">
                <a16:creationId xmlns:a16="http://schemas.microsoft.com/office/drawing/2014/main" id="{4CF98153-70B4-4E05-82AB-DCA27F3B99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70906" y="3213953"/>
            <a:ext cx="1191740" cy="1191740"/>
          </a:xfrm>
          <a:prstGeom prst="rect">
            <a:avLst/>
          </a:prstGeom>
        </p:spPr>
      </p:pic>
      <p:pic>
        <p:nvPicPr>
          <p:cNvPr id="7" name="Graphic 6" descr="Phone Vibration outline">
            <a:extLst>
              <a:ext uri="{FF2B5EF4-FFF2-40B4-BE49-F238E27FC236}">
                <a16:creationId xmlns:a16="http://schemas.microsoft.com/office/drawing/2014/main" id="{E20A04CA-F985-43AB-9CC4-F4DB37E961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44370" y="5216766"/>
            <a:ext cx="914400" cy="914400"/>
          </a:xfrm>
          <a:prstGeom prst="rect">
            <a:avLst/>
          </a:prstGeom>
        </p:spPr>
      </p:pic>
      <p:pic>
        <p:nvPicPr>
          <p:cNvPr id="10" name="Graphic 9" descr="Chat bubble with solid fill">
            <a:extLst>
              <a:ext uri="{FF2B5EF4-FFF2-40B4-BE49-F238E27FC236}">
                <a16:creationId xmlns:a16="http://schemas.microsoft.com/office/drawing/2014/main" id="{0B583599-E8B2-4AD9-BFEE-9C1297D7265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87170" y="4717016"/>
            <a:ext cx="914400" cy="914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0991E88-AB95-4974-A4B2-87F3AB0E341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08937" y="577026"/>
            <a:ext cx="4906907" cy="4738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AEBDE59-F87D-4B0C-980B-EDC1246BBFE0}"/>
              </a:ext>
            </a:extLst>
          </p:cNvPr>
          <p:cNvSpPr txBox="1"/>
          <p:nvPr/>
        </p:nvSpPr>
        <p:spPr>
          <a:xfrm>
            <a:off x="2874049" y="3804870"/>
            <a:ext cx="3362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e.g. Computer technician call to fix a virus on your machine</a:t>
            </a:r>
            <a:endParaRPr lang="en-NZ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70D70E-EBD4-4DFB-902E-2D4731859EF9}"/>
              </a:ext>
            </a:extLst>
          </p:cNvPr>
          <p:cNvSpPr txBox="1"/>
          <p:nvPr/>
        </p:nvSpPr>
        <p:spPr>
          <a:xfrm>
            <a:off x="4558770" y="5600137"/>
            <a:ext cx="3362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e.g. ATO text messages to claim a tax refund</a:t>
            </a:r>
            <a:endParaRPr lang="en-NZ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C0FF72-26DA-4854-9A7B-EF88C9E1A7C3}"/>
              </a:ext>
            </a:extLst>
          </p:cNvPr>
          <p:cNvSpPr txBox="1"/>
          <p:nvPr/>
        </p:nvSpPr>
        <p:spPr>
          <a:xfrm>
            <a:off x="1861390" y="2352501"/>
            <a:ext cx="2483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e.g. COVID 19 vaccines </a:t>
            </a:r>
            <a:endParaRPr lang="en-N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562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BE77D7-314F-495B-ACEB-C1872535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240687"/>
            <a:ext cx="5214261" cy="887360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Phishing Examples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CDC896-4EC3-4CE8-AF6B-FEFC5459E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244" y="1213523"/>
            <a:ext cx="9571512" cy="521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01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BE77D7-314F-495B-ACEB-C1872535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240687"/>
            <a:ext cx="5214261" cy="887360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Phishing Examples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3174F2-CED3-4B22-85C8-DCE5218D3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908" y="1353187"/>
            <a:ext cx="10670183" cy="496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029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11CB45-8DF3-4BEE-9DF7-4DFB84CE4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597" y="227286"/>
            <a:ext cx="7018949" cy="887360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Ransomware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D87B7-5CDA-41CE-AC03-3CDC623A70E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45863" y="6172200"/>
            <a:ext cx="846137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22DD25-61AE-413C-B4D2-EF2365C9B2E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Graphic 4" descr="Download from cloud with solid fill">
            <a:extLst>
              <a:ext uri="{FF2B5EF4-FFF2-40B4-BE49-F238E27FC236}">
                <a16:creationId xmlns:a16="http://schemas.microsoft.com/office/drawing/2014/main" id="{C849C0B2-35C5-4902-B5B7-2C9B7F771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868" y="4362275"/>
            <a:ext cx="820524" cy="820524"/>
          </a:xfrm>
          <a:prstGeom prst="rect">
            <a:avLst/>
          </a:prstGeom>
        </p:spPr>
      </p:pic>
      <p:pic>
        <p:nvPicPr>
          <p:cNvPr id="12" name="Graphic 11" descr="Paperclip with solid fill">
            <a:extLst>
              <a:ext uri="{FF2B5EF4-FFF2-40B4-BE49-F238E27FC236}">
                <a16:creationId xmlns:a16="http://schemas.microsoft.com/office/drawing/2014/main" id="{5650ADE5-CAF3-4B79-BFD5-F50C4C882E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1367" y="3523178"/>
            <a:ext cx="820524" cy="820524"/>
          </a:xfrm>
          <a:prstGeom prst="rect">
            <a:avLst/>
          </a:prstGeom>
        </p:spPr>
      </p:pic>
      <p:pic>
        <p:nvPicPr>
          <p:cNvPr id="15" name="Graphic 14" descr="Link with solid fill">
            <a:extLst>
              <a:ext uri="{FF2B5EF4-FFF2-40B4-BE49-F238E27FC236}">
                <a16:creationId xmlns:a16="http://schemas.microsoft.com/office/drawing/2014/main" id="{B12E7B94-D579-4040-8DC1-34FCA5B76B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6868" y="5039689"/>
            <a:ext cx="820524" cy="820524"/>
          </a:xfrm>
          <a:prstGeom prst="rect">
            <a:avLst/>
          </a:prstGeom>
        </p:spPr>
      </p:pic>
      <p:pic>
        <p:nvPicPr>
          <p:cNvPr id="17" name="Graphic 16" descr="Internet with solid fill">
            <a:extLst>
              <a:ext uri="{FF2B5EF4-FFF2-40B4-BE49-F238E27FC236}">
                <a16:creationId xmlns:a16="http://schemas.microsoft.com/office/drawing/2014/main" id="{FAFE661F-870A-4C12-88F5-2622FFA83B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6868" y="5681311"/>
            <a:ext cx="820524" cy="8205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6F0E17F-6834-4A56-948D-913E6116042E}"/>
              </a:ext>
            </a:extLst>
          </p:cNvPr>
          <p:cNvSpPr txBox="1"/>
          <p:nvPr/>
        </p:nvSpPr>
        <p:spPr>
          <a:xfrm>
            <a:off x="1216326" y="3716769"/>
            <a:ext cx="1887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Email attachments</a:t>
            </a:r>
            <a:endParaRPr lang="en-NZ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A7E81A-E875-4189-AB38-F4EB9B3EB0CE}"/>
              </a:ext>
            </a:extLst>
          </p:cNvPr>
          <p:cNvSpPr txBox="1"/>
          <p:nvPr/>
        </p:nvSpPr>
        <p:spPr>
          <a:xfrm>
            <a:off x="1426052" y="4477332"/>
            <a:ext cx="1887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Website downloads</a:t>
            </a:r>
            <a:endParaRPr lang="en-NZ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4DB2EE-4070-4FAF-99F8-18858C92BAEA}"/>
              </a:ext>
            </a:extLst>
          </p:cNvPr>
          <p:cNvSpPr txBox="1"/>
          <p:nvPr/>
        </p:nvSpPr>
        <p:spPr>
          <a:xfrm>
            <a:off x="1426052" y="5280045"/>
            <a:ext cx="18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Email links</a:t>
            </a:r>
            <a:endParaRPr lang="en-NZ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A4DD8E-5BDA-46A4-8A88-EA227EA29CF6}"/>
              </a:ext>
            </a:extLst>
          </p:cNvPr>
          <p:cNvSpPr txBox="1"/>
          <p:nvPr/>
        </p:nvSpPr>
        <p:spPr>
          <a:xfrm>
            <a:off x="1426052" y="5898129"/>
            <a:ext cx="18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Website links</a:t>
            </a:r>
            <a:endParaRPr lang="en-NZ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1DD1D4-9314-42A4-AF1C-D1717DCFDB5F}"/>
              </a:ext>
            </a:extLst>
          </p:cNvPr>
          <p:cNvSpPr txBox="1"/>
          <p:nvPr/>
        </p:nvSpPr>
        <p:spPr>
          <a:xfrm>
            <a:off x="420686" y="1342752"/>
            <a:ext cx="4836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Type of malware that encrypts data specifically asking for payment in order to restore access.</a:t>
            </a:r>
            <a:endParaRPr lang="en-NZ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09D8BC-21D6-43BE-811D-A8A520CAC297}"/>
              </a:ext>
            </a:extLst>
          </p:cNvPr>
          <p:cNvSpPr txBox="1"/>
          <p:nvPr/>
        </p:nvSpPr>
        <p:spPr>
          <a:xfrm>
            <a:off x="253646" y="2909055"/>
            <a:ext cx="16808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>
                <a:solidFill>
                  <a:schemeClr val="bg1"/>
                </a:solidFill>
                <a:latin typeface="+mj-lt"/>
              </a:rPr>
              <a:t>How?</a:t>
            </a:r>
            <a:endParaRPr lang="en-NZ" sz="3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D0D185-1A97-4084-B5C3-1D3CCD40E691}"/>
              </a:ext>
            </a:extLst>
          </p:cNvPr>
          <p:cNvSpPr txBox="1"/>
          <p:nvPr/>
        </p:nvSpPr>
        <p:spPr>
          <a:xfrm>
            <a:off x="4248228" y="3664132"/>
            <a:ext cx="18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Regular backups</a:t>
            </a:r>
            <a:endParaRPr lang="en-NZ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E5839D-1A91-4884-8A72-33CA8EB3DEDE}"/>
              </a:ext>
            </a:extLst>
          </p:cNvPr>
          <p:cNvSpPr txBox="1"/>
          <p:nvPr/>
        </p:nvSpPr>
        <p:spPr>
          <a:xfrm>
            <a:off x="4301823" y="4458631"/>
            <a:ext cx="18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Updates</a:t>
            </a:r>
            <a:endParaRPr lang="en-NZ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A996AD6-8B40-40A4-885B-55AB720BF05F}"/>
              </a:ext>
            </a:extLst>
          </p:cNvPr>
          <p:cNvSpPr txBox="1"/>
          <p:nvPr/>
        </p:nvSpPr>
        <p:spPr>
          <a:xfrm>
            <a:off x="4301823" y="5218264"/>
            <a:ext cx="18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Verify emails </a:t>
            </a:r>
            <a:endParaRPr lang="en-NZ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B42E0B9-FA8C-4F06-9BC0-38B39C088A08}"/>
              </a:ext>
            </a:extLst>
          </p:cNvPr>
          <p:cNvSpPr txBox="1"/>
          <p:nvPr/>
        </p:nvSpPr>
        <p:spPr>
          <a:xfrm>
            <a:off x="2895586" y="2849931"/>
            <a:ext cx="2914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+mj-lt"/>
              </a:rPr>
              <a:t>Protect Yourself</a:t>
            </a:r>
            <a:endParaRPr lang="en-NZ" sz="3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0" name="Graphic 19" descr="Checkmark with solid fill">
            <a:extLst>
              <a:ext uri="{FF2B5EF4-FFF2-40B4-BE49-F238E27FC236}">
                <a16:creationId xmlns:a16="http://schemas.microsoft.com/office/drawing/2014/main" id="{46588105-FEC1-4B37-AC39-25BA6E86BEE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78517" y="4925960"/>
            <a:ext cx="820524" cy="914400"/>
          </a:xfrm>
          <a:prstGeom prst="rect">
            <a:avLst/>
          </a:prstGeom>
        </p:spPr>
      </p:pic>
      <p:pic>
        <p:nvPicPr>
          <p:cNvPr id="41" name="Graphic 40" descr="Repeat with solid fill">
            <a:extLst>
              <a:ext uri="{FF2B5EF4-FFF2-40B4-BE49-F238E27FC236}">
                <a16:creationId xmlns:a16="http://schemas.microsoft.com/office/drawing/2014/main" id="{270BE959-6D47-4653-A39F-56FDC94753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31579" y="4213491"/>
            <a:ext cx="914400" cy="914400"/>
          </a:xfrm>
          <a:prstGeom prst="rect">
            <a:avLst/>
          </a:prstGeom>
        </p:spPr>
      </p:pic>
      <p:pic>
        <p:nvPicPr>
          <p:cNvPr id="43" name="Graphic 42" descr="Return outline">
            <a:extLst>
              <a:ext uri="{FF2B5EF4-FFF2-40B4-BE49-F238E27FC236}">
                <a16:creationId xmlns:a16="http://schemas.microsoft.com/office/drawing/2014/main" id="{392419FF-170A-42EE-A0B1-7219F13403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352883" y="3350377"/>
            <a:ext cx="914400" cy="914400"/>
          </a:xfrm>
          <a:prstGeom prst="rect">
            <a:avLst/>
          </a:prstGeom>
        </p:spPr>
      </p:pic>
      <p:pic>
        <p:nvPicPr>
          <p:cNvPr id="52" name="Graphic 51" descr="Dollar with solid fill">
            <a:extLst>
              <a:ext uri="{FF2B5EF4-FFF2-40B4-BE49-F238E27FC236}">
                <a16:creationId xmlns:a16="http://schemas.microsoft.com/office/drawing/2014/main" id="{73FB4A32-B901-45ED-B3D2-85B42024EB4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369997" y="5726858"/>
            <a:ext cx="708923" cy="708923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65E60C65-715C-44A7-9FE9-70CA6E210B7B}"/>
              </a:ext>
            </a:extLst>
          </p:cNvPr>
          <p:cNvSpPr txBox="1"/>
          <p:nvPr/>
        </p:nvSpPr>
        <p:spPr>
          <a:xfrm>
            <a:off x="4264338" y="5900436"/>
            <a:ext cx="18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Don’t PAY!</a:t>
            </a:r>
            <a:endParaRPr lang="en-NZ" dirty="0">
              <a:solidFill>
                <a:schemeClr val="bg1"/>
              </a:solidFill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C3BB938E-F021-41FE-8B2E-B018F9E8D4F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58508" y="775195"/>
            <a:ext cx="6073476" cy="337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500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BE77D7-314F-495B-ACEB-C1872535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709" y="381652"/>
            <a:ext cx="9073167" cy="887360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Why is Cyber awareness so important?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F700BF00-A4E9-4B81-B0A2-7BBBFD933241}"/>
              </a:ext>
            </a:extLst>
          </p:cNvPr>
          <p:cNvSpPr txBox="1">
            <a:spLocks/>
          </p:cNvSpPr>
          <p:nvPr/>
        </p:nvSpPr>
        <p:spPr>
          <a:xfrm>
            <a:off x="10960059" y="6172501"/>
            <a:ext cx="846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DC22DD25-61AE-413C-B4D2-EF2365C9B2E1}" type="slidenum">
              <a:rPr lang="en-AU" sz="1200" smtClean="0">
                <a:solidFill>
                  <a:prstClr val="white"/>
                </a:solidFill>
                <a:latin typeface="Calibri"/>
              </a:rPr>
              <a:pPr algn="r">
                <a:defRPr/>
              </a:pPr>
              <a:t>9</a:t>
            </a:fld>
            <a:endParaRPr lang="en-AU" sz="120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3A795C-144B-49FA-9F74-F928318D1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9426" y="1503336"/>
            <a:ext cx="4743450" cy="4257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F447D3-E7E6-4B51-B0E4-4375937BEE98}"/>
              </a:ext>
            </a:extLst>
          </p:cNvPr>
          <p:cNvSpPr txBox="1"/>
          <p:nvPr/>
        </p:nvSpPr>
        <p:spPr>
          <a:xfrm>
            <a:off x="736270" y="2339439"/>
            <a:ext cx="51776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Everything is CONNECTED!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Personal documents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Identity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Finances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Digital footprint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5597331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y of Melbourne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16x9 template copyright.potx" id="{536B4FA4-5FAA-443C-9C78-6C52DBA34E61}" vid="{14C51791-37E8-4657-9CE5-D4E99BD32A32}"/>
    </a:ext>
  </a:extLst>
</a:theme>
</file>

<file path=ppt/theme/theme2.xml><?xml version="1.0" encoding="utf-8"?>
<a:theme xmlns:a="http://schemas.openxmlformats.org/drawingml/2006/main" name="University of Melbourne Patterns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16x9 template copyright.potx" id="{536B4FA4-5FAA-443C-9C78-6C52DBA34E61}" vid="{AB136F3B-80A3-4FB0-BF85-2FB1B6DB43A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284F2E1FFB4EA448E3B8F3A69666EDE" ma:contentTypeVersion="12" ma:contentTypeDescription="Create a new document." ma:contentTypeScope="" ma:versionID="17a6f9578b824c164407630df384f0ab">
  <xsd:schema xmlns:xsd="http://www.w3.org/2001/XMLSchema" xmlns:xs="http://www.w3.org/2001/XMLSchema" xmlns:p="http://schemas.microsoft.com/office/2006/metadata/properties" xmlns:ns3="d5a45921-e70f-4f26-888d-7194100ad872" xmlns:ns4="a671133a-22d4-4b7c-bf06-58bbb5e1e876" targetNamespace="http://schemas.microsoft.com/office/2006/metadata/properties" ma:root="true" ma:fieldsID="2dceea14005562e21b60d53f0f428288" ns3:_="" ns4:_="">
    <xsd:import namespace="d5a45921-e70f-4f26-888d-7194100ad872"/>
    <xsd:import namespace="a671133a-22d4-4b7c-bf06-58bbb5e1e87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a45921-e70f-4f26-888d-7194100ad87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71133a-22d4-4b7c-bf06-58bbb5e1e87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F777FE3-9B24-4D2C-A021-2485348993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5a45921-e70f-4f26-888d-7194100ad872"/>
    <ds:schemaRef ds:uri="a671133a-22d4-4b7c-bf06-58bbb5e1e87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4378533-A9E7-4AE0-9A13-B418CC6203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7F3952F-6B66-4995-BBAC-511C0E6071A8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a671133a-22d4-4b7c-bf06-58bbb5e1e876"/>
    <ds:schemaRef ds:uri="http://purl.org/dc/elements/1.1/"/>
    <ds:schemaRef ds:uri="http://schemas.openxmlformats.org/package/2006/metadata/core-properties"/>
    <ds:schemaRef ds:uri="d5a45921-e70f-4f26-888d-7194100ad872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12940</TotalTime>
  <Words>402</Words>
  <Application>Microsoft Office PowerPoint</Application>
  <PresentationFormat>Widescreen</PresentationFormat>
  <Paragraphs>114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Georgia</vt:lpstr>
      <vt:lpstr>University of Melbourne</vt:lpstr>
      <vt:lpstr>University of Melbourne Patterns</vt:lpstr>
      <vt:lpstr>PowerPoint Presentation</vt:lpstr>
      <vt:lpstr>Agenda</vt:lpstr>
      <vt:lpstr>Current state of Cybersecurity</vt:lpstr>
      <vt:lpstr>Cost of Cybersecurity Attacks</vt:lpstr>
      <vt:lpstr>Phishing Attacks</vt:lpstr>
      <vt:lpstr>Phishing Examples</vt:lpstr>
      <vt:lpstr>Phishing Examples</vt:lpstr>
      <vt:lpstr>Ransomware</vt:lpstr>
      <vt:lpstr>Why is Cyber awareness so important?</vt:lpstr>
      <vt:lpstr>PowerPoint Presentation</vt:lpstr>
      <vt:lpstr>Passwords</vt:lpstr>
      <vt:lpstr>Updates</vt:lpstr>
      <vt:lpstr>Be aware of Scams</vt:lpstr>
      <vt:lpstr>Search Yourself (Digital Footprint)</vt:lpstr>
      <vt:lpstr>Creating a Cyber secure home checklist</vt:lpstr>
      <vt:lpstr>How can you help?</vt:lpstr>
      <vt:lpstr>Helpful Websites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Darren Tinai</dc:creator>
  <cp:lastModifiedBy>Darren Tinai</cp:lastModifiedBy>
  <cp:revision>3</cp:revision>
  <dcterms:created xsi:type="dcterms:W3CDTF">2020-05-18T10:35:53Z</dcterms:created>
  <dcterms:modified xsi:type="dcterms:W3CDTF">2022-05-16T23:05:17Z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0x0101005284F2E1FFB4EA448E3B8F3A69666EDE</vt:lpwstr>
  </property>
</Properties>
</file>